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4" r:id="rId4"/>
  </p:sldMasterIdLst>
  <p:notesMasterIdLst>
    <p:notesMasterId r:id="rId8"/>
  </p:notesMasterIdLst>
  <p:sldIdLst>
    <p:sldId id="328" r:id="rId5"/>
    <p:sldId id="377" r:id="rId6"/>
    <p:sldId id="378" r:id="rId7"/>
  </p:sldIdLst>
  <p:sldSz cx="9144000" cy="5143500" type="screen16x9"/>
  <p:notesSz cx="7077075" cy="9363075"/>
  <p:embeddedFontLst>
    <p:embeddedFont>
      <p:font typeface="ＭＳ Ｐゴシック" panose="020B0600070205080204" pitchFamily="34" charset="-128"/>
      <p:regular r:id="rId9"/>
    </p:embeddedFont>
    <p:embeddedFont>
      <p:font typeface="Aharoni" panose="02010803020104030203" pitchFamily="2" charset="-79"/>
      <p:bold r:id="rId10"/>
    </p:embeddedFont>
    <p:embeddedFont>
      <p:font typeface="Calibri" panose="020F0502020204030204" pitchFamily="34" charset="0"/>
      <p:regular r:id="rId11"/>
      <p:bold r:id="rId12"/>
      <p:italic r:id="rId13"/>
      <p:boldItalic r:id="rId14"/>
    </p:embeddedFont>
    <p:embeddedFont>
      <p:font typeface="Open Sans" panose="020B0604020202020204" charset="0"/>
      <p:regular r:id="rId15"/>
      <p:bold r:id="rId16"/>
      <p:italic r:id="rId17"/>
      <p:boldItalic r:id="rId18"/>
    </p:embeddedFont>
    <p:embeddedFont>
      <p:font typeface="Open Sans Light" panose="020B0604020202020204" charset="0"/>
      <p:regular r:id="rId19"/>
      <p:bold r:id="rId20"/>
      <p:italic r:id="rId21"/>
      <p:boldItalic r:id="rId22"/>
    </p:embeddedFont>
    <p:embeddedFont>
      <p:font typeface="Open Sans SemiBold"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i Broffman" initials="" lastIdx="3" clrIdx="0"/>
  <p:cmAuthor id="1" name="Nate French" initials="" lastIdx="1" clrIdx="1"/>
  <p:cmAuthor id="2" name="Aras Jizan"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00"/>
    <a:srgbClr val="86AF15"/>
    <a:srgbClr val="7F7F7F"/>
    <a:srgbClr val="F2F2F2"/>
    <a:srgbClr val="FFCC00"/>
    <a:srgbClr val="00A200"/>
    <a:srgbClr val="FFFFFF"/>
    <a:srgbClr val="7BC72F"/>
    <a:srgbClr val="F46524"/>
    <a:srgbClr val="3CE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FFB85E-D67C-4774-AB9D-0877AD8C15E6}">
  <a:tblStyle styleId="{C3FFB85E-D67C-4774-AB9D-0877AD8C15E6}"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D15842-0CB3-44D7-A5BC-161095FA33F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2" autoAdjust="0"/>
    <p:restoredTop sz="70275" autoAdjust="0"/>
  </p:normalViewPr>
  <p:slideViewPr>
    <p:cSldViewPr snapToGrid="0">
      <p:cViewPr varScale="1">
        <p:scale>
          <a:sx n="90" d="100"/>
          <a:sy n="90" d="100"/>
        </p:scale>
        <p:origin x="1140" y="6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2" d="100"/>
          <a:sy n="82"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wrap="square" lIns="93921" tIns="93921" rIns="93921" bIns="93921"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dirty="0"/>
          </a:p>
        </p:txBody>
      </p:sp>
    </p:spTree>
  </p:cSld>
  <p:clrMap bg1="lt1" tx1="dk1" bg2="dk2" tx2="lt2" accent1="accent1" accent2="accent2" accent3="accent3" accent4="accent4" accent5="accent5" accent6="accent6" hlink="hlink" folHlink="folHlink"/>
  <p:notesStyle>
    <a:lvl1pPr marL="171450" indent="-171450" algn="l" defTabSz="914400" rtl="0" eaLnBrk="1" latinLnBrk="0" hangingPunct="1">
      <a:lnSpc>
        <a:spcPts val="14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62D004-D136-4AA7-97B8-3526FEF68D5D}" type="slidenum">
              <a:rPr lang="en-CA" altLang="en-US">
                <a:solidFill>
                  <a:srgbClr val="000000"/>
                </a:solidFill>
                <a:ea typeface="ＭＳ Ｐゴシック" pitchFamily="34" charset="-128"/>
              </a:rPr>
              <a:pPr eaLnBrk="1" hangingPunct="1">
                <a:spcBef>
                  <a:spcPct val="0"/>
                </a:spcBef>
              </a:pPr>
              <a:t>1</a:t>
            </a:fld>
            <a:endParaRPr lang="en-CA" altLang="en-US">
              <a:solidFill>
                <a:srgbClr val="000000"/>
              </a:solidFill>
              <a:ea typeface="ＭＳ Ｐゴシック" pitchFamily="34" charset="-128"/>
            </a:endParaRPr>
          </a:p>
        </p:txBody>
      </p:sp>
    </p:spTree>
    <p:extLst>
      <p:ext uri="{BB962C8B-B14F-4D97-AF65-F5344CB8AC3E}">
        <p14:creationId xmlns:p14="http://schemas.microsoft.com/office/powerpoint/2010/main" val="19789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Change is not the same as transition.  Change is situational. Change is an event which happens to us.  It starts with something new and often has a date associated with it. </a:t>
            </a:r>
            <a:endParaRPr lang="en-CA"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Transition is a gradual psychological process we go through to come to terms with the new situation.  It happens inside of us.  It is invisible.  It starts with having to “end” or “give things up”.  It typically takes months or years to fully transition to a change.</a:t>
            </a:r>
            <a:endParaRPr lang="en-CA" sz="11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93017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1" kern="1200" dirty="0">
                <a:solidFill>
                  <a:schemeClr val="tx1"/>
                </a:solidFill>
                <a:effectLst/>
                <a:latin typeface="+mn-lt"/>
                <a:ea typeface="+mn-ea"/>
                <a:cs typeface="+mn-cs"/>
              </a:rPr>
              <a:t>Ending:</a:t>
            </a:r>
            <a:endParaRPr lang="en-CA"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Transition begins with letting go of something. All changes, even those you look forward to, begin with endings and losses. A new job may be a change you are looking forward to. To make that change you may have to let go of your former peer group or perhaps you have to give up the feeling of competence as you learn your new job. </a:t>
            </a:r>
            <a:endParaRPr lang="en-CA" sz="1100" kern="1200" dirty="0">
              <a:solidFill>
                <a:schemeClr val="tx1"/>
              </a:solidFill>
              <a:effectLst/>
              <a:latin typeface="+mn-lt"/>
              <a:ea typeface="+mn-ea"/>
              <a:cs typeface="+mn-cs"/>
            </a:endParaRPr>
          </a:p>
          <a:p>
            <a:pPr marL="0" indent="0">
              <a:buNone/>
            </a:pPr>
            <a:r>
              <a:rPr lang="en-US" sz="1100" kern="1200" dirty="0">
                <a:solidFill>
                  <a:schemeClr val="tx1"/>
                </a:solidFill>
                <a:effectLst/>
                <a:latin typeface="+mn-lt"/>
                <a:ea typeface="+mn-ea"/>
                <a:cs typeface="+mn-cs"/>
              </a:rPr>
              <a:t> </a:t>
            </a:r>
          </a:p>
          <a:p>
            <a:pPr marL="0" indent="0">
              <a:buNone/>
            </a:pPr>
            <a:r>
              <a:rPr lang="en-US" sz="1100" b="1" kern="1200" dirty="0">
                <a:solidFill>
                  <a:schemeClr val="tx1"/>
                </a:solidFill>
                <a:effectLst/>
                <a:latin typeface="+mn-lt"/>
                <a:ea typeface="+mn-ea"/>
                <a:cs typeface="+mn-cs"/>
              </a:rPr>
              <a:t>Neutral Zone:</a:t>
            </a:r>
            <a:endParaRPr lang="en-CA"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This is the time between the old reality and the new reality. It is a time when the old way is gone and the new doesn’t feel comfortable. It can also be a time of creativity, renewal and development.</a:t>
            </a:r>
            <a:endParaRPr lang="en-CA" sz="1100" kern="1200" dirty="0">
              <a:solidFill>
                <a:schemeClr val="tx1"/>
              </a:solidFill>
              <a:effectLst/>
              <a:latin typeface="+mn-lt"/>
              <a:ea typeface="+mn-ea"/>
              <a:cs typeface="+mn-cs"/>
            </a:endParaRPr>
          </a:p>
          <a:p>
            <a:pPr marL="0" indent="0">
              <a:buNone/>
            </a:pPr>
            <a:r>
              <a:rPr lang="en-US" sz="11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pPr marL="0" indent="0">
              <a:buNone/>
            </a:pPr>
            <a:r>
              <a:rPr lang="en-US" sz="1100" b="1" kern="1200" dirty="0">
                <a:solidFill>
                  <a:schemeClr val="tx1"/>
                </a:solidFill>
                <a:effectLst/>
                <a:latin typeface="+mn-lt"/>
                <a:ea typeface="+mn-ea"/>
                <a:cs typeface="+mn-cs"/>
              </a:rPr>
              <a:t>New Beginning: </a:t>
            </a:r>
            <a:endParaRPr lang="en-CA"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 change can happen on a planned schedule but a new beginning cannot.  A new beginning occurs when people are ready to make the emotional commitment to the change. This happens when they have the new understandings, new values and attitudes to support the change.</a:t>
            </a:r>
            <a:endParaRPr lang="en-CA" sz="1100" kern="1200" dirty="0">
              <a:solidFill>
                <a:schemeClr val="tx1"/>
              </a:solidFill>
              <a:effectLst/>
              <a:latin typeface="+mn-lt"/>
              <a:ea typeface="+mn-ea"/>
              <a:cs typeface="+mn-cs"/>
            </a:endParaRPr>
          </a:p>
          <a:p>
            <a:pPr marL="0" indent="0">
              <a:buNone/>
            </a:pPr>
            <a:r>
              <a:rPr lang="en-US" sz="1100" b="1" kern="1200" dirty="0">
                <a:solidFill>
                  <a:schemeClr val="tx1"/>
                </a:solidFill>
                <a:effectLst/>
                <a:latin typeface="+mn-lt"/>
                <a:ea typeface="+mn-ea"/>
                <a:cs typeface="+mn-cs"/>
              </a:rPr>
              <a:t> </a:t>
            </a:r>
            <a:endParaRPr lang="en-CA" sz="1100" b="1" kern="1200" dirty="0">
              <a:solidFill>
                <a:schemeClr val="tx1"/>
              </a:solidFill>
              <a:effectLst/>
              <a:latin typeface="+mn-lt"/>
              <a:ea typeface="+mn-ea"/>
              <a:cs typeface="+mn-cs"/>
            </a:endParaRPr>
          </a:p>
          <a:p>
            <a:pPr marL="0" indent="0">
              <a:buNone/>
            </a:pPr>
            <a:r>
              <a:rPr lang="en-US" sz="1100" b="1" kern="1200" dirty="0">
                <a:solidFill>
                  <a:schemeClr val="tx1"/>
                </a:solidFill>
                <a:effectLst/>
                <a:latin typeface="+mn-lt"/>
                <a:ea typeface="+mn-ea"/>
                <a:cs typeface="+mn-cs"/>
              </a:rPr>
              <a:t>“Most people do not resist change. What we resist is transition.”</a:t>
            </a:r>
            <a:endParaRPr lang="en-CA"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Bridges, William. Managing Transitions: Making the most of change. Don Mills, Addison-Wesley, 1991. </a:t>
            </a:r>
            <a:endParaRPr lang="en-CA" sz="11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391221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044E88-8DD2-4BBE-A5FB-60435077209A}"/>
              </a:ext>
            </a:extLst>
          </p:cNvPr>
          <p:cNvGrpSpPr/>
          <p:nvPr userDrawn="1"/>
        </p:nvGrpSpPr>
        <p:grpSpPr>
          <a:xfrm>
            <a:off x="-815" y="-547537"/>
            <a:ext cx="9135817" cy="5692591"/>
            <a:chOff x="0" y="-513163"/>
            <a:chExt cx="9135817" cy="5692591"/>
          </a:xfrm>
        </p:grpSpPr>
        <p:pic>
          <p:nvPicPr>
            <p:cNvPr id="14" name="Picture 13">
              <a:extLst>
                <a:ext uri="{FF2B5EF4-FFF2-40B4-BE49-F238E27FC236}">
                  <a16:creationId xmlns:a16="http://schemas.microsoft.com/office/drawing/2014/main" id="{4F444AED-DA2E-49F9-B286-72661CD29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35" y="-513163"/>
              <a:ext cx="9069382" cy="5691037"/>
            </a:xfrm>
            <a:prstGeom prst="rect">
              <a:avLst/>
            </a:prstGeom>
          </p:spPr>
        </p:pic>
        <p:pic>
          <p:nvPicPr>
            <p:cNvPr id="15" name="Picture 14">
              <a:extLst>
                <a:ext uri="{FF2B5EF4-FFF2-40B4-BE49-F238E27FC236}">
                  <a16:creationId xmlns:a16="http://schemas.microsoft.com/office/drawing/2014/main" id="{2E6A40EE-2289-4423-8F1C-D86956E90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484" y="1132764"/>
              <a:ext cx="1575877" cy="1575877"/>
            </a:xfrm>
            <a:prstGeom prst="rect">
              <a:avLst/>
            </a:prstGeom>
          </p:spPr>
        </p:pic>
        <p:pic>
          <p:nvPicPr>
            <p:cNvPr id="16" name="Picture 15">
              <a:extLst>
                <a:ext uri="{FF2B5EF4-FFF2-40B4-BE49-F238E27FC236}">
                  <a16:creationId xmlns:a16="http://schemas.microsoft.com/office/drawing/2014/main" id="{B9FF4C76-2AB6-4541-B232-1C7EF2D740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0" y="2859198"/>
              <a:ext cx="2320230" cy="2320230"/>
            </a:xfrm>
            <a:prstGeom prst="rect">
              <a:avLst/>
            </a:prstGeom>
          </p:spPr>
        </p:pic>
      </p:grpSp>
      <p:sp>
        <p:nvSpPr>
          <p:cNvPr id="6" name="Subtitle 2"/>
          <p:cNvSpPr>
            <a:spLocks noGrp="1"/>
          </p:cNvSpPr>
          <p:nvPr>
            <p:ph type="subTitle" idx="1"/>
          </p:nvPr>
        </p:nvSpPr>
        <p:spPr>
          <a:xfrm>
            <a:off x="322703" y="1231820"/>
            <a:ext cx="3334900" cy="341508"/>
          </a:xfrm>
        </p:spPr>
        <p:txBody>
          <a:bodyPr lIns="0" tIns="0" rIns="0" bIns="0">
            <a:normAutofit/>
          </a:bodyPr>
          <a:lstStyle>
            <a:lvl1pPr marL="0" indent="0" algn="l">
              <a:buNone/>
              <a:defRPr sz="1400" kern="0" spc="0" baseline="0">
                <a:solidFill>
                  <a:schemeClr val="bg2">
                    <a:lumMod val="50000"/>
                  </a:schemeClr>
                </a:solidFill>
                <a:latin typeface="+mn-lt"/>
                <a:ea typeface="Open Sans"/>
                <a:cs typeface="Aharoni" panose="02010803020104030203" pitchFamily="2" charset="-79"/>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endParaRPr lang="en-CA" dirty="0"/>
          </a:p>
        </p:txBody>
      </p:sp>
      <p:sp>
        <p:nvSpPr>
          <p:cNvPr id="7" name="Title 15"/>
          <p:cNvSpPr>
            <a:spLocks noGrp="1"/>
          </p:cNvSpPr>
          <p:nvPr>
            <p:ph type="title"/>
          </p:nvPr>
        </p:nvSpPr>
        <p:spPr>
          <a:xfrm>
            <a:off x="322701" y="756271"/>
            <a:ext cx="3334899" cy="439015"/>
          </a:xfrm>
        </p:spPr>
        <p:txBody>
          <a:bodyPr lIns="0" tIns="0" rIns="0" bIns="0" anchor="ctr" anchorCtr="0">
            <a:noAutofit/>
          </a:bodyPr>
          <a:lstStyle>
            <a:lvl1pPr algn="l">
              <a:lnSpc>
                <a:spcPts val="3200"/>
              </a:lnSpc>
              <a:defRPr sz="3200" spc="-53" baseline="0">
                <a:solidFill>
                  <a:schemeClr val="bg2">
                    <a:lumMod val="50000"/>
                  </a:schemeClr>
                </a:solidFill>
                <a:latin typeface="+mj-lt"/>
                <a:ea typeface="Open Sans Light"/>
                <a:cs typeface="Open Sans Light"/>
              </a:defRPr>
            </a:lvl1pPr>
          </a:lstStyle>
          <a:p>
            <a:endParaRPr lang="en-CA" dirty="0"/>
          </a:p>
        </p:txBody>
      </p:sp>
      <p:pic>
        <p:nvPicPr>
          <p:cNvPr id="10" name="Picture 9">
            <a:extLst>
              <a:ext uri="{FF2B5EF4-FFF2-40B4-BE49-F238E27FC236}">
                <a16:creationId xmlns:a16="http://schemas.microsoft.com/office/drawing/2014/main" id="{D33398FE-F181-4632-A23D-95665106469C}"/>
              </a:ext>
            </a:extLst>
          </p:cNvPr>
          <p:cNvPicPr>
            <a:picLocks noChangeAspect="1"/>
          </p:cNvPicPr>
          <p:nvPr userDrawn="1"/>
        </p:nvPicPr>
        <p:blipFill>
          <a:blip r:embed="rId5"/>
          <a:stretch>
            <a:fillRect/>
          </a:stretch>
        </p:blipFill>
        <p:spPr>
          <a:xfrm>
            <a:off x="4339056" y="3762632"/>
            <a:ext cx="2377440" cy="705869"/>
          </a:xfrm>
          <a:prstGeom prst="rect">
            <a:avLst/>
          </a:prstGeom>
        </p:spPr>
      </p:pic>
      <p:pic>
        <p:nvPicPr>
          <p:cNvPr id="17" name="Picture 16">
            <a:extLst>
              <a:ext uri="{FF2B5EF4-FFF2-40B4-BE49-F238E27FC236}">
                <a16:creationId xmlns:a16="http://schemas.microsoft.com/office/drawing/2014/main" id="{5DD11998-2E58-4A98-A041-F637A3BA5F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39835" y="313572"/>
            <a:ext cx="1280160" cy="368403"/>
          </a:xfrm>
          <a:prstGeom prst="rect">
            <a:avLst/>
          </a:prstGeom>
        </p:spPr>
      </p:pic>
    </p:spTree>
    <p:extLst>
      <p:ext uri="{BB962C8B-B14F-4D97-AF65-F5344CB8AC3E}">
        <p14:creationId xmlns:p14="http://schemas.microsoft.com/office/powerpoint/2010/main" val="101181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 Red 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FEA212-709F-4823-A38B-DF3F0BCB4035}"/>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tx1">
                  <a:lumMod val="50000"/>
                  <a:lumOff val="50000"/>
                </a:schemeClr>
              </a:solidFill>
            </a:endParaRPr>
          </a:p>
        </p:txBody>
      </p:sp>
      <p:sp>
        <p:nvSpPr>
          <p:cNvPr id="9" name="Content Placeholder 2">
            <a:extLst>
              <a:ext uri="{FF2B5EF4-FFF2-40B4-BE49-F238E27FC236}">
                <a16:creationId xmlns:a16="http://schemas.microsoft.com/office/drawing/2014/main" id="{221A196B-3986-4443-A040-7C84B4794A08}"/>
              </a:ext>
            </a:extLst>
          </p:cNvPr>
          <p:cNvSpPr>
            <a:spLocks noGrp="1"/>
          </p:cNvSpPr>
          <p:nvPr>
            <p:ph idx="14"/>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5216" y="914400"/>
            <a:ext cx="3990709" cy="3566160"/>
          </a:xfrm>
        </p:spPr>
        <p:txBody>
          <a:bodyPr>
            <a:noAutofit/>
          </a:bodyPr>
          <a:lstStyle>
            <a:lvl1pPr marL="228600" indent="-228600">
              <a:lnSpc>
                <a:spcPts val="2600"/>
              </a:lnSpc>
              <a:spcBef>
                <a:spcPts val="1000"/>
              </a:spcBef>
              <a:buClrTx/>
              <a:defRPr sz="1800"/>
            </a:lvl1pPr>
            <a:lvl2pPr marL="457200" indent="-228600">
              <a:lnSpc>
                <a:spcPts val="2200"/>
              </a:lnSpc>
              <a:spcBef>
                <a:spcPts val="800"/>
              </a:spcBef>
              <a:buClrTx/>
              <a:buFont typeface="Wingdings" panose="05000000000000000000" pitchFamily="2" charset="2"/>
              <a:buChar char="§"/>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5557F0A-21D7-4E60-B799-8D22D7B7630D}"/>
              </a:ext>
            </a:extLst>
          </p:cNvPr>
          <p:cNvSpPr>
            <a:spLocks noGrp="1"/>
          </p:cNvSpPr>
          <p:nvPr>
            <p:ph type="body" sz="quarter" idx="13"/>
          </p:nvPr>
        </p:nvSpPr>
        <p:spPr>
          <a:xfrm>
            <a:off x="4790333" y="914400"/>
            <a:ext cx="3896783" cy="3566160"/>
          </a:xfrm>
        </p:spPr>
        <p:txBody>
          <a:bodyPr/>
          <a:lstStyle>
            <a:lvl1pPr marL="228600" indent="-228600">
              <a:lnSpc>
                <a:spcPts val="2600"/>
              </a:lnSpc>
              <a:defRPr sz="1800"/>
            </a:lvl1pPr>
            <a:lvl2pPr marL="457200" indent="-228600">
              <a:lnSpc>
                <a:spcPts val="2200"/>
              </a:lnSpc>
              <a:spcBef>
                <a:spcPts val="800"/>
              </a:spcBef>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3677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 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B6F57-9BEA-4B77-933B-7F687495117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bg2">
                  <a:lumMod val="50000"/>
                </a:schemeClr>
              </a:solidFill>
            </a:endParaRPr>
          </a:p>
        </p:txBody>
      </p:sp>
      <p:sp>
        <p:nvSpPr>
          <p:cNvPr id="8" name="Content Placeholder 2">
            <a:extLst>
              <a:ext uri="{FF2B5EF4-FFF2-40B4-BE49-F238E27FC236}">
                <a16:creationId xmlns:a16="http://schemas.microsoft.com/office/drawing/2014/main" id="{86D509A0-E177-4B1F-85A5-8FFC64BC2DA2}"/>
              </a:ext>
            </a:extLst>
          </p:cNvPr>
          <p:cNvSpPr>
            <a:spLocks noGrp="1"/>
          </p:cNvSpPr>
          <p:nvPr>
            <p:ph idx="13"/>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516427-AF8A-4E1F-9752-C1AB96658900}"/>
              </a:ext>
            </a:extLst>
          </p:cNvPr>
          <p:cNvSpPr>
            <a:spLocks noGrp="1"/>
          </p:cNvSpPr>
          <p:nvPr>
            <p:ph sz="quarter" idx="12"/>
          </p:nvPr>
        </p:nvSpPr>
        <p:spPr>
          <a:xfrm>
            <a:off x="582087" y="914400"/>
            <a:ext cx="8104716" cy="3633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83787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 Red 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7DE90-5B16-4B89-8C75-92DFCDEBA510}"/>
              </a:ext>
            </a:extLst>
          </p:cNvPr>
          <p:cNvSpPr/>
          <p:nvPr userDrawn="1"/>
        </p:nvSpPr>
        <p:spPr>
          <a:xfrm>
            <a:off x="0" y="4610919"/>
            <a:ext cx="9144000" cy="538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5" name="Picture 4">
            <a:extLst>
              <a:ext uri="{FF2B5EF4-FFF2-40B4-BE49-F238E27FC236}">
                <a16:creationId xmlns:a16="http://schemas.microsoft.com/office/drawing/2014/main" id="{2F4FB57A-8329-495A-8FA5-71B0909E2059}"/>
              </a:ext>
            </a:extLst>
          </p:cNvPr>
          <p:cNvPicPr>
            <a:picLocks noChangeAspect="1"/>
          </p:cNvPicPr>
          <p:nvPr userDrawn="1"/>
        </p:nvPicPr>
        <p:blipFill>
          <a:blip r:embed="rId2"/>
          <a:stretch>
            <a:fillRect/>
          </a:stretch>
        </p:blipFill>
        <p:spPr>
          <a:xfrm>
            <a:off x="190500" y="4753900"/>
            <a:ext cx="914400" cy="271485"/>
          </a:xfrm>
          <a:prstGeom prst="rect">
            <a:avLst/>
          </a:prstGeom>
        </p:spPr>
      </p:pic>
      <p:sp>
        <p:nvSpPr>
          <p:cNvPr id="2" name="Title 1">
            <a:extLst>
              <a:ext uri="{FF2B5EF4-FFF2-40B4-BE49-F238E27FC236}">
                <a16:creationId xmlns:a16="http://schemas.microsoft.com/office/drawing/2014/main" id="{BA3010B8-5281-4849-9B33-1551EB60406F}"/>
              </a:ext>
            </a:extLst>
          </p:cNvPr>
          <p:cNvSpPr>
            <a:spLocks noGrp="1"/>
          </p:cNvSpPr>
          <p:nvPr>
            <p:ph type="title"/>
          </p:nvPr>
        </p:nvSpPr>
        <p:spPr>
          <a:xfrm>
            <a:off x="624419" y="2884251"/>
            <a:ext cx="7886700" cy="538399"/>
          </a:xfrm>
        </p:spPr>
        <p:txBody>
          <a:bodyPr anchor="b">
            <a:noAutofit/>
          </a:bodyPr>
          <a:lstStyle>
            <a:lvl1pPr algn="r">
              <a:defRPr sz="3200">
                <a:solidFill>
                  <a:schemeClr val="tx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A7543653-0F6E-48F0-B6F4-27D25E948E63}"/>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4" name="Slide Number Placeholder 3">
            <a:extLst>
              <a:ext uri="{FF2B5EF4-FFF2-40B4-BE49-F238E27FC236}">
                <a16:creationId xmlns:a16="http://schemas.microsoft.com/office/drawing/2014/main" id="{B8D04B61-419C-4777-B34B-0E234D36B917}"/>
              </a:ext>
            </a:extLst>
          </p:cNvPr>
          <p:cNvSpPr>
            <a:spLocks noGrp="1"/>
          </p:cNvSpPr>
          <p:nvPr>
            <p:ph type="sldNum" sz="quarter" idx="11"/>
          </p:nvPr>
        </p:nvSpPr>
        <p:spPr/>
        <p:txBody>
          <a:bodyPr/>
          <a:lstStyle>
            <a:lvl1pPr>
              <a:defRPr>
                <a:solidFill>
                  <a:schemeClr val="tx2"/>
                </a:solidFill>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381903702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Red 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5C41E-68AA-4D8B-BBEE-F7E032D3FFD4}"/>
              </a:ext>
            </a:extLst>
          </p:cNvPr>
          <p:cNvSpPr/>
          <p:nvPr userDrawn="1"/>
        </p:nvSpPr>
        <p:spPr>
          <a:xfrm>
            <a:off x="-1" y="2571751"/>
            <a:ext cx="4572001" cy="1368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7" name="Title 1">
            <a:extLst>
              <a:ext uri="{FF2B5EF4-FFF2-40B4-BE49-F238E27FC236}">
                <a16:creationId xmlns:a16="http://schemas.microsoft.com/office/drawing/2014/main" id="{1D58CECC-9351-4CDD-8403-F3E1B8D66E61}"/>
              </a:ext>
            </a:extLst>
          </p:cNvPr>
          <p:cNvSpPr>
            <a:spLocks noGrp="1"/>
          </p:cNvSpPr>
          <p:nvPr>
            <p:ph type="title"/>
          </p:nvPr>
        </p:nvSpPr>
        <p:spPr>
          <a:xfrm>
            <a:off x="624424" y="2777387"/>
            <a:ext cx="3678641" cy="921123"/>
          </a:xfrm>
        </p:spPr>
        <p:txBody>
          <a:bodyPr anchor="ctr" anchorCtr="0">
            <a:noAutofit/>
          </a:bodyPr>
          <a:lstStyle>
            <a:lvl1pPr algn="l">
              <a:defRPr sz="3200">
                <a:solidFill>
                  <a:schemeClr val="bg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FBE859C5-9251-489F-B8EA-893571E3923B}"/>
              </a:ext>
            </a:extLst>
          </p:cNvPr>
          <p:cNvPicPr>
            <a:picLocks noChangeAspect="1"/>
          </p:cNvPicPr>
          <p:nvPr userDrawn="1"/>
        </p:nvPicPr>
        <p:blipFill>
          <a:blip r:embed="rId2"/>
          <a:stretch>
            <a:fillRect/>
          </a:stretch>
        </p:blipFill>
        <p:spPr>
          <a:xfrm>
            <a:off x="190500" y="4753900"/>
            <a:ext cx="914400" cy="271485"/>
          </a:xfrm>
          <a:prstGeom prst="rect">
            <a:avLst/>
          </a:prstGeom>
        </p:spPr>
      </p:pic>
      <p:pic>
        <p:nvPicPr>
          <p:cNvPr id="10" name="Picture 9">
            <a:extLst>
              <a:ext uri="{FF2B5EF4-FFF2-40B4-BE49-F238E27FC236}">
                <a16:creationId xmlns:a16="http://schemas.microsoft.com/office/drawing/2014/main" id="{3EC1FF6C-0814-4BD4-B31D-B399D8259DF9}"/>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3" name="Slide Number Placeholder 2">
            <a:extLst>
              <a:ext uri="{FF2B5EF4-FFF2-40B4-BE49-F238E27FC236}">
                <a16:creationId xmlns:a16="http://schemas.microsoft.com/office/drawing/2014/main" id="{C0589367-2A70-4C2E-973A-23503B662685}"/>
              </a:ext>
            </a:extLst>
          </p:cNvPr>
          <p:cNvSpPr>
            <a:spLocks noGrp="1"/>
          </p:cNvSpPr>
          <p:nvPr>
            <p:ph type="sldNum" sz="quarter" idx="11"/>
          </p:nvPr>
        </p:nvSpPr>
        <p:spPr/>
        <p:txBody>
          <a:body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3272550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9276C1-37F8-4ED0-A595-A1A5BD5660E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xfrm>
            <a:off x="1362075" y="205981"/>
            <a:ext cx="7324725" cy="533323"/>
          </a:xfrm>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456684"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1292" y="930509"/>
            <a:ext cx="8105508" cy="3567018"/>
          </a:xfrm>
        </p:spPr>
        <p:txBody>
          <a:bodyPr>
            <a:noAutofit/>
          </a:bodyPr>
          <a:lstStyle>
            <a:lvl1pPr marL="228600" indent="-228600">
              <a:lnSpc>
                <a:spcPts val="2600"/>
              </a:lnSpc>
              <a:spcBef>
                <a:spcPts val="1000"/>
              </a:spcBef>
              <a:buClrTx/>
              <a:defRPr sz="1600">
                <a:solidFill>
                  <a:schemeClr val="bg2">
                    <a:lumMod val="50000"/>
                  </a:schemeClr>
                </a:solidFill>
              </a:defRPr>
            </a:lvl1pPr>
            <a:lvl2pPr marL="457200" indent="-228600">
              <a:lnSpc>
                <a:spcPts val="2200"/>
              </a:lnSpc>
              <a:spcBef>
                <a:spcPts val="800"/>
              </a:spcBef>
              <a:buClrTx/>
              <a:buFont typeface="Wingdings" panose="05000000000000000000" pitchFamily="2" charset="2"/>
              <a:buChar char="§"/>
              <a:defRPr sz="18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a:extLst>
              <a:ext uri="{FF2B5EF4-FFF2-40B4-BE49-F238E27FC236}">
                <a16:creationId xmlns:a16="http://schemas.microsoft.com/office/drawing/2014/main" id="{1E75BA1E-EAEC-41EA-9675-5A09BC8DB7AF}"/>
              </a:ext>
            </a:extLst>
          </p:cNvPr>
          <p:cNvSpPr>
            <a:spLocks noGrp="1"/>
          </p:cNvSpPr>
          <p:nvPr>
            <p:ph idx="13"/>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546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7" name="Content Placeholder 2">
            <a:extLst>
              <a:ext uri="{FF2B5EF4-FFF2-40B4-BE49-F238E27FC236}">
                <a16:creationId xmlns:a16="http://schemas.microsoft.com/office/drawing/2014/main" id="{7AF43CC6-329A-4C0A-9705-49F9C1B60089}"/>
              </a:ext>
            </a:extLst>
          </p:cNvPr>
          <p:cNvSpPr>
            <a:spLocks noGrp="1"/>
          </p:cNvSpPr>
          <p:nvPr>
            <p:ph idx="13"/>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3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 Red 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FEA212-709F-4823-A38B-DF3F0BCB4035}"/>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tx1">
                  <a:lumMod val="50000"/>
                  <a:lumOff val="50000"/>
                </a:schemeClr>
              </a:solidFill>
            </a:endParaRPr>
          </a:p>
        </p:txBody>
      </p:sp>
      <p:sp>
        <p:nvSpPr>
          <p:cNvPr id="9" name="Content Placeholder 2">
            <a:extLst>
              <a:ext uri="{FF2B5EF4-FFF2-40B4-BE49-F238E27FC236}">
                <a16:creationId xmlns:a16="http://schemas.microsoft.com/office/drawing/2014/main" id="{221A196B-3986-4443-A040-7C84B4794A08}"/>
              </a:ext>
            </a:extLst>
          </p:cNvPr>
          <p:cNvSpPr>
            <a:spLocks noGrp="1"/>
          </p:cNvSpPr>
          <p:nvPr>
            <p:ph idx="14"/>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5216" y="914400"/>
            <a:ext cx="3990709" cy="3566160"/>
          </a:xfrm>
        </p:spPr>
        <p:txBody>
          <a:bodyPr>
            <a:noAutofit/>
          </a:bodyPr>
          <a:lstStyle>
            <a:lvl1pPr marL="228600" indent="-228600">
              <a:lnSpc>
                <a:spcPts val="2600"/>
              </a:lnSpc>
              <a:spcBef>
                <a:spcPts val="1000"/>
              </a:spcBef>
              <a:buClrTx/>
              <a:defRPr sz="1800"/>
            </a:lvl1pPr>
            <a:lvl2pPr marL="457200" indent="-228600">
              <a:lnSpc>
                <a:spcPts val="2200"/>
              </a:lnSpc>
              <a:spcBef>
                <a:spcPts val="800"/>
              </a:spcBef>
              <a:buClrTx/>
              <a:buFont typeface="Wingdings" panose="05000000000000000000" pitchFamily="2" charset="2"/>
              <a:buChar char="§"/>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5557F0A-21D7-4E60-B799-8D22D7B7630D}"/>
              </a:ext>
            </a:extLst>
          </p:cNvPr>
          <p:cNvSpPr>
            <a:spLocks noGrp="1"/>
          </p:cNvSpPr>
          <p:nvPr>
            <p:ph type="body" sz="quarter" idx="13"/>
          </p:nvPr>
        </p:nvSpPr>
        <p:spPr>
          <a:xfrm>
            <a:off x="4790333" y="914400"/>
            <a:ext cx="3896783" cy="3566160"/>
          </a:xfrm>
        </p:spPr>
        <p:txBody>
          <a:bodyPr/>
          <a:lstStyle>
            <a:lvl1pPr marL="228600" indent="-228600">
              <a:lnSpc>
                <a:spcPts val="2600"/>
              </a:lnSpc>
              <a:defRPr sz="1800"/>
            </a:lvl1pPr>
            <a:lvl2pPr marL="457200" indent="-228600">
              <a:lnSpc>
                <a:spcPts val="2200"/>
              </a:lnSpc>
              <a:spcBef>
                <a:spcPts val="800"/>
              </a:spcBef>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07678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 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B6F57-9BEA-4B77-933B-7F687495117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bg2">
                  <a:lumMod val="50000"/>
                </a:schemeClr>
              </a:solidFill>
            </a:endParaRPr>
          </a:p>
        </p:txBody>
      </p:sp>
      <p:sp>
        <p:nvSpPr>
          <p:cNvPr id="8" name="Content Placeholder 2">
            <a:extLst>
              <a:ext uri="{FF2B5EF4-FFF2-40B4-BE49-F238E27FC236}">
                <a16:creationId xmlns:a16="http://schemas.microsoft.com/office/drawing/2014/main" id="{86D509A0-E177-4B1F-85A5-8FFC64BC2DA2}"/>
              </a:ext>
            </a:extLst>
          </p:cNvPr>
          <p:cNvSpPr>
            <a:spLocks noGrp="1"/>
          </p:cNvSpPr>
          <p:nvPr>
            <p:ph idx="13"/>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516427-AF8A-4E1F-9752-C1AB96658900}"/>
              </a:ext>
            </a:extLst>
          </p:cNvPr>
          <p:cNvSpPr>
            <a:spLocks noGrp="1"/>
          </p:cNvSpPr>
          <p:nvPr>
            <p:ph sz="quarter" idx="12"/>
          </p:nvPr>
        </p:nvSpPr>
        <p:spPr>
          <a:xfrm>
            <a:off x="582087" y="914400"/>
            <a:ext cx="8104716" cy="3633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31381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 Red Section Header">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7DE90-5B16-4B89-8C75-92DFCDEBA510}"/>
              </a:ext>
            </a:extLst>
          </p:cNvPr>
          <p:cNvSpPr/>
          <p:nvPr userDrawn="1"/>
        </p:nvSpPr>
        <p:spPr>
          <a:xfrm>
            <a:off x="0" y="4610919"/>
            <a:ext cx="9144000" cy="538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5" name="Picture 4">
            <a:extLst>
              <a:ext uri="{FF2B5EF4-FFF2-40B4-BE49-F238E27FC236}">
                <a16:creationId xmlns:a16="http://schemas.microsoft.com/office/drawing/2014/main" id="{2F4FB57A-8329-495A-8FA5-71B0909E2059}"/>
              </a:ext>
            </a:extLst>
          </p:cNvPr>
          <p:cNvPicPr>
            <a:picLocks noChangeAspect="1"/>
          </p:cNvPicPr>
          <p:nvPr userDrawn="1"/>
        </p:nvPicPr>
        <p:blipFill>
          <a:blip r:embed="rId2"/>
          <a:stretch>
            <a:fillRect/>
          </a:stretch>
        </p:blipFill>
        <p:spPr>
          <a:xfrm>
            <a:off x="190500" y="4753900"/>
            <a:ext cx="914400" cy="271485"/>
          </a:xfrm>
          <a:prstGeom prst="rect">
            <a:avLst/>
          </a:prstGeom>
        </p:spPr>
      </p:pic>
      <p:sp>
        <p:nvSpPr>
          <p:cNvPr id="2" name="Title 1">
            <a:extLst>
              <a:ext uri="{FF2B5EF4-FFF2-40B4-BE49-F238E27FC236}">
                <a16:creationId xmlns:a16="http://schemas.microsoft.com/office/drawing/2014/main" id="{BA3010B8-5281-4849-9B33-1551EB60406F}"/>
              </a:ext>
            </a:extLst>
          </p:cNvPr>
          <p:cNvSpPr>
            <a:spLocks noGrp="1"/>
          </p:cNvSpPr>
          <p:nvPr>
            <p:ph type="title"/>
          </p:nvPr>
        </p:nvSpPr>
        <p:spPr>
          <a:xfrm>
            <a:off x="624419" y="2884251"/>
            <a:ext cx="7886700" cy="538399"/>
          </a:xfrm>
        </p:spPr>
        <p:txBody>
          <a:bodyPr anchor="b">
            <a:noAutofit/>
          </a:bodyPr>
          <a:lstStyle>
            <a:lvl1pPr algn="r">
              <a:defRPr sz="3200">
                <a:solidFill>
                  <a:schemeClr val="tx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A7543653-0F6E-48F0-B6F4-27D25E948E63}"/>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4" name="Slide Number Placeholder 3">
            <a:extLst>
              <a:ext uri="{FF2B5EF4-FFF2-40B4-BE49-F238E27FC236}">
                <a16:creationId xmlns:a16="http://schemas.microsoft.com/office/drawing/2014/main" id="{B8D04B61-419C-4777-B34B-0E234D36B917}"/>
              </a:ext>
            </a:extLst>
          </p:cNvPr>
          <p:cNvSpPr>
            <a:spLocks noGrp="1"/>
          </p:cNvSpPr>
          <p:nvPr>
            <p:ph type="sldNum" sz="quarter" idx="11"/>
          </p:nvPr>
        </p:nvSpPr>
        <p:spPr/>
        <p:txBody>
          <a:bodyPr/>
          <a:lstStyle>
            <a:lvl1pPr>
              <a:defRPr>
                <a:solidFill>
                  <a:schemeClr val="tx2"/>
                </a:solidFill>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97135161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Red 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5C41E-68AA-4D8B-BBEE-F7E032D3FFD4}"/>
              </a:ext>
            </a:extLst>
          </p:cNvPr>
          <p:cNvSpPr/>
          <p:nvPr userDrawn="1"/>
        </p:nvSpPr>
        <p:spPr>
          <a:xfrm>
            <a:off x="-1" y="2571751"/>
            <a:ext cx="4572001" cy="1368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7" name="Title 1">
            <a:extLst>
              <a:ext uri="{FF2B5EF4-FFF2-40B4-BE49-F238E27FC236}">
                <a16:creationId xmlns:a16="http://schemas.microsoft.com/office/drawing/2014/main" id="{1D58CECC-9351-4CDD-8403-F3E1B8D66E61}"/>
              </a:ext>
            </a:extLst>
          </p:cNvPr>
          <p:cNvSpPr>
            <a:spLocks noGrp="1"/>
          </p:cNvSpPr>
          <p:nvPr>
            <p:ph type="title"/>
          </p:nvPr>
        </p:nvSpPr>
        <p:spPr>
          <a:xfrm>
            <a:off x="624424" y="2777387"/>
            <a:ext cx="3678641" cy="921123"/>
          </a:xfrm>
        </p:spPr>
        <p:txBody>
          <a:bodyPr anchor="ctr" anchorCtr="0">
            <a:noAutofit/>
          </a:bodyPr>
          <a:lstStyle>
            <a:lvl1pPr algn="l">
              <a:defRPr sz="3200">
                <a:solidFill>
                  <a:schemeClr val="bg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FBE859C5-9251-489F-B8EA-893571E3923B}"/>
              </a:ext>
            </a:extLst>
          </p:cNvPr>
          <p:cNvPicPr>
            <a:picLocks noChangeAspect="1"/>
          </p:cNvPicPr>
          <p:nvPr userDrawn="1"/>
        </p:nvPicPr>
        <p:blipFill>
          <a:blip r:embed="rId2"/>
          <a:stretch>
            <a:fillRect/>
          </a:stretch>
        </p:blipFill>
        <p:spPr>
          <a:xfrm>
            <a:off x="190500" y="4753900"/>
            <a:ext cx="914400" cy="271485"/>
          </a:xfrm>
          <a:prstGeom prst="rect">
            <a:avLst/>
          </a:prstGeom>
        </p:spPr>
      </p:pic>
      <p:pic>
        <p:nvPicPr>
          <p:cNvPr id="10" name="Picture 9">
            <a:extLst>
              <a:ext uri="{FF2B5EF4-FFF2-40B4-BE49-F238E27FC236}">
                <a16:creationId xmlns:a16="http://schemas.microsoft.com/office/drawing/2014/main" id="{3EC1FF6C-0814-4BD4-B31D-B399D8259DF9}"/>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3" name="Slide Number Placeholder 2">
            <a:extLst>
              <a:ext uri="{FF2B5EF4-FFF2-40B4-BE49-F238E27FC236}">
                <a16:creationId xmlns:a16="http://schemas.microsoft.com/office/drawing/2014/main" id="{C0589367-2A70-4C2E-973A-23503B662685}"/>
              </a:ext>
            </a:extLst>
          </p:cNvPr>
          <p:cNvSpPr>
            <a:spLocks noGrp="1"/>
          </p:cNvSpPr>
          <p:nvPr>
            <p:ph type="sldNum" sz="quarter" idx="11"/>
          </p:nvPr>
        </p:nvSpPr>
        <p:spPr/>
        <p:txBody>
          <a:body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190935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9276C1-37F8-4ED0-A595-A1A5BD5660E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xfrm>
            <a:off x="1362075" y="205981"/>
            <a:ext cx="7324725" cy="533323"/>
          </a:xfrm>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456684"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1292" y="930509"/>
            <a:ext cx="8105508" cy="3567018"/>
          </a:xfrm>
        </p:spPr>
        <p:txBody>
          <a:bodyPr>
            <a:noAutofit/>
          </a:bodyPr>
          <a:lstStyle>
            <a:lvl1pPr marL="228600" indent="-228600">
              <a:lnSpc>
                <a:spcPts val="2600"/>
              </a:lnSpc>
              <a:spcBef>
                <a:spcPts val="1000"/>
              </a:spcBef>
              <a:buClrTx/>
              <a:defRPr sz="1600">
                <a:solidFill>
                  <a:schemeClr val="bg2">
                    <a:lumMod val="50000"/>
                  </a:schemeClr>
                </a:solidFill>
              </a:defRPr>
            </a:lvl1pPr>
            <a:lvl2pPr marL="457200" indent="-228600">
              <a:lnSpc>
                <a:spcPts val="2200"/>
              </a:lnSpc>
              <a:spcBef>
                <a:spcPts val="800"/>
              </a:spcBef>
              <a:buClrTx/>
              <a:buFont typeface="Wingdings" panose="05000000000000000000" pitchFamily="2" charset="2"/>
              <a:buChar char="§"/>
              <a:defRPr sz="18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a:extLst>
              <a:ext uri="{FF2B5EF4-FFF2-40B4-BE49-F238E27FC236}">
                <a16:creationId xmlns:a16="http://schemas.microsoft.com/office/drawing/2014/main" id="{1E75BA1E-EAEC-41EA-9675-5A09BC8DB7AF}"/>
              </a:ext>
            </a:extLst>
          </p:cNvPr>
          <p:cNvSpPr>
            <a:spLocks noGrp="1"/>
          </p:cNvSpPr>
          <p:nvPr>
            <p:ph idx="13"/>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92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extBox 1"/>
          <p:cNvSpPr txBox="1"/>
          <p:nvPr userDrawn="1"/>
        </p:nvSpPr>
        <p:spPr>
          <a:xfrm>
            <a:off x="1807188" y="735549"/>
            <a:ext cx="5596619" cy="815608"/>
          </a:xfrm>
          <a:prstGeom prst="rect">
            <a:avLst/>
          </a:prstGeom>
          <a:noFill/>
        </p:spPr>
        <p:txBody>
          <a:bodyPr wrap="square" rtlCol="0">
            <a:spAutoFit/>
          </a:bodyPr>
          <a:lstStyle/>
          <a:p>
            <a:pPr algn="ctr"/>
            <a:r>
              <a:rPr lang="en-CA" sz="3600" spc="-151" baseline="0" dirty="0">
                <a:solidFill>
                  <a:schemeClr val="bg2">
                    <a:lumMod val="50000"/>
                  </a:schemeClr>
                </a:solidFill>
                <a:latin typeface="+mn-lt"/>
                <a:ea typeface="Open Sans Light" panose="020B0306030504020204" pitchFamily="34" charset="0"/>
                <a:cs typeface="Open Sans Light" panose="020B0306030504020204" pitchFamily="34" charset="0"/>
              </a:rPr>
              <a:t>Thank You</a:t>
            </a:r>
          </a:p>
          <a:p>
            <a:pPr algn="ctr">
              <a:spcAft>
                <a:spcPts val="3600"/>
              </a:spcAft>
            </a:pPr>
            <a:r>
              <a:rPr lang="en-CA" sz="1100" dirty="0">
                <a:solidFill>
                  <a:schemeClr val="bg2">
                    <a:lumMod val="50000"/>
                  </a:schemeClr>
                </a:solidFill>
                <a:latin typeface="+mn-lt"/>
                <a:ea typeface="Open Sans Light" panose="020B0306030504020204" pitchFamily="34" charset="0"/>
                <a:cs typeface="Open Sans Light" panose="020B0306030504020204" pitchFamily="34" charset="0"/>
              </a:rPr>
              <a:t>For more information, please contact us.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4348" y="3377493"/>
            <a:ext cx="2400300" cy="690753"/>
          </a:xfrm>
          <a:prstGeom prst="rect">
            <a:avLst/>
          </a:prstGeom>
        </p:spPr>
      </p:pic>
      <p:sp>
        <p:nvSpPr>
          <p:cNvPr id="4" name="Rectangle 3">
            <a:extLst>
              <a:ext uri="{FF2B5EF4-FFF2-40B4-BE49-F238E27FC236}">
                <a16:creationId xmlns:a16="http://schemas.microsoft.com/office/drawing/2014/main" id="{2FD88B61-0444-4C3B-9D94-B46477BF18A6}"/>
              </a:ext>
            </a:extLst>
          </p:cNvPr>
          <p:cNvSpPr/>
          <p:nvPr userDrawn="1"/>
        </p:nvSpPr>
        <p:spPr>
          <a:xfrm>
            <a:off x="2983153" y="4069609"/>
            <a:ext cx="1066318" cy="253916"/>
          </a:xfrm>
          <a:prstGeom prst="rect">
            <a:avLst/>
          </a:prstGeom>
        </p:spPr>
        <p:txBody>
          <a:bodyPr wrap="none">
            <a:spAutoFit/>
          </a:bodyPr>
          <a:lstStyle/>
          <a:p>
            <a:r>
              <a:rPr lang="en-US" sz="1050" b="1" i="0" u="none" strike="noStrike" cap="none" dirty="0">
                <a:solidFill>
                  <a:srgbClr val="BE1F2D"/>
                </a:solidFill>
                <a:latin typeface="Arial"/>
                <a:ea typeface="Open Sans" panose="020B0606030504020204" pitchFamily="34" charset="0"/>
                <a:cs typeface="Open Sans" panose="020B0606030504020204" pitchFamily="34" charset="0"/>
                <a:sym typeface="Arial"/>
              </a:rPr>
              <a:t>www.caeh.ca </a:t>
            </a:r>
            <a:endParaRPr lang="en-CA" sz="1050" dirty="0"/>
          </a:p>
        </p:txBody>
      </p:sp>
      <p:sp>
        <p:nvSpPr>
          <p:cNvPr id="14" name="Rectangle 13">
            <a:extLst>
              <a:ext uri="{FF2B5EF4-FFF2-40B4-BE49-F238E27FC236}">
                <a16:creationId xmlns:a16="http://schemas.microsoft.com/office/drawing/2014/main" id="{724F3E68-E6D7-48AD-AA63-6ACEBB6DBFA7}"/>
              </a:ext>
            </a:extLst>
          </p:cNvPr>
          <p:cNvSpPr/>
          <p:nvPr userDrawn="1"/>
        </p:nvSpPr>
        <p:spPr>
          <a:xfrm>
            <a:off x="6065839" y="4049342"/>
            <a:ext cx="1382110" cy="253916"/>
          </a:xfrm>
          <a:prstGeom prst="rect">
            <a:avLst/>
          </a:prstGeom>
        </p:spPr>
        <p:txBody>
          <a:bodyPr wrap="none">
            <a:spAutoFit/>
          </a:bodyPr>
          <a:lstStyle/>
          <a:p>
            <a:r>
              <a:rPr lang="en-US" sz="1050" b="1" i="0" u="none" strike="noStrike" cap="none" dirty="0">
                <a:solidFill>
                  <a:srgbClr val="BE1F2D"/>
                </a:solidFill>
                <a:latin typeface="Arial"/>
                <a:ea typeface="Open Sans" panose="020B0606030504020204" pitchFamily="34" charset="0"/>
                <a:cs typeface="Open Sans" panose="020B0606030504020204" pitchFamily="34" charset="0"/>
                <a:sym typeface="Arial"/>
              </a:rPr>
              <a:t>www.20khomes.ca</a:t>
            </a:r>
            <a:endParaRPr lang="en-CA" sz="1050" dirty="0"/>
          </a:p>
        </p:txBody>
      </p:sp>
      <p:sp>
        <p:nvSpPr>
          <p:cNvPr id="19" name="Content Placeholder 2">
            <a:extLst>
              <a:ext uri="{FF2B5EF4-FFF2-40B4-BE49-F238E27FC236}">
                <a16:creationId xmlns:a16="http://schemas.microsoft.com/office/drawing/2014/main" id="{EC082823-484C-46C7-A301-1469A2501201}"/>
              </a:ext>
            </a:extLst>
          </p:cNvPr>
          <p:cNvSpPr>
            <a:spLocks noGrp="1"/>
          </p:cNvSpPr>
          <p:nvPr>
            <p:ph idx="13"/>
          </p:nvPr>
        </p:nvSpPr>
        <p:spPr>
          <a:xfrm rot="16200000">
            <a:off x="-1871331" y="2220893"/>
            <a:ext cx="4138074"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pic>
        <p:nvPicPr>
          <p:cNvPr id="10" name="Picture 9">
            <a:extLst>
              <a:ext uri="{FF2B5EF4-FFF2-40B4-BE49-F238E27FC236}">
                <a16:creationId xmlns:a16="http://schemas.microsoft.com/office/drawing/2014/main" id="{306B5B3F-7978-4B00-8E40-06FB043AC19D}"/>
              </a:ext>
            </a:extLst>
          </p:cNvPr>
          <p:cNvPicPr>
            <a:picLocks noChangeAspect="1"/>
          </p:cNvPicPr>
          <p:nvPr userDrawn="1"/>
        </p:nvPicPr>
        <p:blipFill>
          <a:blip r:embed="rId3"/>
          <a:stretch>
            <a:fillRect/>
          </a:stretch>
        </p:blipFill>
        <p:spPr>
          <a:xfrm>
            <a:off x="5667365" y="3560181"/>
            <a:ext cx="1673356" cy="496825"/>
          </a:xfrm>
          <a:prstGeom prst="rect">
            <a:avLst/>
          </a:prstGeom>
        </p:spPr>
      </p:pic>
    </p:spTree>
    <p:extLst>
      <p:ext uri="{BB962C8B-B14F-4D97-AF65-F5344CB8AC3E}">
        <p14:creationId xmlns:p14="http://schemas.microsoft.com/office/powerpoint/2010/main" val="1020841016"/>
      </p:ext>
    </p:extLst>
  </p:cSld>
  <p:clrMapOvr>
    <a:masterClrMapping/>
  </p:clrMapOvr>
  <p:extLst mod="1">
    <p:ext uri="{DCECCB84-F9BA-43D5-87BE-67443E8EF086}">
      <p15:sldGuideLst xmlns:p15="http://schemas.microsoft.com/office/powerpoint/2012/main">
        <p15:guide id="1" orient="horz" pos="2556" userDrawn="1">
          <p15:clr>
            <a:srgbClr val="FBAE40"/>
          </p15:clr>
        </p15:guide>
        <p15:guide id="2" pos="160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75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7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 Red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02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50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5029200"/>
            <a:ext cx="9144000" cy="1143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5" name="Rectangle 15"/>
          <p:cNvSpPr>
            <a:spLocks noChangeArrowheads="1"/>
          </p:cNvSpPr>
          <p:nvPr/>
        </p:nvSpPr>
        <p:spPr bwMode="white">
          <a:xfrm>
            <a:off x="0" y="0"/>
            <a:ext cx="9144000" cy="1045369"/>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6" name="Rectangle 5"/>
          <p:cNvSpPr>
            <a:spLocks noChangeArrowheads="1"/>
          </p:cNvSpPr>
          <p:nvPr/>
        </p:nvSpPr>
        <p:spPr bwMode="white">
          <a:xfrm>
            <a:off x="0" y="0"/>
            <a:ext cx="152400" cy="51435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7" name="Rectangle 6"/>
          <p:cNvSpPr>
            <a:spLocks noChangeArrowheads="1"/>
          </p:cNvSpPr>
          <p:nvPr/>
        </p:nvSpPr>
        <p:spPr bwMode="white">
          <a:xfrm>
            <a:off x="8991600" y="0"/>
            <a:ext cx="152400" cy="51435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9" name="Rectangle 8"/>
          <p:cNvSpPr>
            <a:spLocks noChangeArrowheads="1"/>
          </p:cNvSpPr>
          <p:nvPr/>
        </p:nvSpPr>
        <p:spPr bwMode="auto">
          <a:xfrm>
            <a:off x="149225" y="4791076"/>
            <a:ext cx="8832850" cy="23217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050">
              <a:solidFill>
                <a:prstClr val="black"/>
              </a:solidFill>
              <a:latin typeface="Arial" pitchFamily="34" charset="0"/>
              <a:ea typeface="ＭＳ Ｐゴシック" pitchFamily="34" charset="-128"/>
              <a:cs typeface="Arial" pitchFamily="34" charset="0"/>
            </a:endParaRPr>
          </a:p>
        </p:txBody>
      </p:sp>
      <p:sp>
        <p:nvSpPr>
          <p:cNvPr id="10" name="Rectangle 9"/>
          <p:cNvSpPr>
            <a:spLocks noChangeArrowheads="1"/>
          </p:cNvSpPr>
          <p:nvPr/>
        </p:nvSpPr>
        <p:spPr bwMode="auto">
          <a:xfrm>
            <a:off x="152400" y="116681"/>
            <a:ext cx="8832850"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050" dirty="0">
              <a:solidFill>
                <a:prstClr val="black"/>
              </a:solidFill>
              <a:latin typeface="Arial" pitchFamily="34" charset="0"/>
              <a:ea typeface="ＭＳ Ｐゴシック" pitchFamily="34" charset="-128"/>
              <a:cs typeface="Arial" pitchFamily="34" charset="0"/>
            </a:endParaRPr>
          </a:p>
        </p:txBody>
      </p:sp>
      <p:sp>
        <p:nvSpPr>
          <p:cNvPr id="11" name="Straight Connector 10"/>
          <p:cNvSpPr>
            <a:spLocks noChangeShapeType="1"/>
          </p:cNvSpPr>
          <p:nvPr/>
        </p:nvSpPr>
        <p:spPr bwMode="auto">
          <a:xfrm>
            <a:off x="152400" y="957263"/>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050">
              <a:solidFill>
                <a:prstClr val="black"/>
              </a:solidFill>
              <a:latin typeface="Arial" pitchFamily="34" charset="0"/>
              <a:ea typeface="ＭＳ Ｐゴシック" pitchFamily="34" charset="-128"/>
              <a:cs typeface="Arial" pitchFamily="34" charset="0"/>
            </a:endParaRPr>
          </a:p>
        </p:txBody>
      </p:sp>
      <p:sp>
        <p:nvSpPr>
          <p:cNvPr id="12" name="Oval 11"/>
          <p:cNvSpPr/>
          <p:nvPr/>
        </p:nvSpPr>
        <p:spPr>
          <a:xfrm>
            <a:off x="4267200" y="716756"/>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050">
              <a:solidFill>
                <a:prstClr val="white"/>
              </a:solidFill>
            </a:endParaRPr>
          </a:p>
        </p:txBody>
      </p:sp>
      <p:sp>
        <p:nvSpPr>
          <p:cNvPr id="13" name="Oval 12"/>
          <p:cNvSpPr/>
          <p:nvPr/>
        </p:nvSpPr>
        <p:spPr>
          <a:xfrm>
            <a:off x="4362450" y="788194"/>
            <a:ext cx="419100" cy="315516"/>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050">
              <a:solidFill>
                <a:prstClr val="white"/>
              </a:solidFill>
            </a:endParaRPr>
          </a:p>
        </p:txBody>
      </p:sp>
      <p:sp>
        <p:nvSpPr>
          <p:cNvPr id="2" name="Title 1"/>
          <p:cNvSpPr>
            <a:spLocks noGrp="1"/>
          </p:cNvSpPr>
          <p:nvPr>
            <p:ph type="title"/>
          </p:nvPr>
        </p:nvSpPr>
        <p:spPr/>
        <p:txBody>
          <a:bodyPr/>
          <a:lstStyle>
            <a:lvl1pPr>
              <a:defRPr>
                <a:solidFill>
                  <a:schemeClr val="accent3">
                    <a:shade val="75000"/>
                  </a:schemeClr>
                </a:solidFill>
                <a:latin typeface="Calibri" panose="020F0502020204030204" pitchFamily="34" charset="0"/>
              </a:defRPr>
            </a:lvl1pPr>
          </a:lstStyle>
          <a:p>
            <a:r>
              <a:rPr lang="en-US" dirty="0"/>
              <a:t>Click to edit Master title style</a:t>
            </a:r>
          </a:p>
        </p:txBody>
      </p:sp>
      <p:sp>
        <p:nvSpPr>
          <p:cNvPr id="8" name="Content Placeholder 7"/>
          <p:cNvSpPr>
            <a:spLocks noGrp="1"/>
          </p:cNvSpPr>
          <p:nvPr>
            <p:ph sz="quarter" idx="1"/>
          </p:nvPr>
        </p:nvSpPr>
        <p:spPr>
          <a:xfrm>
            <a:off x="301752" y="1145286"/>
            <a:ext cx="8503920" cy="3429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10"/>
          </p:nvPr>
        </p:nvSpPr>
        <p:spPr/>
        <p:txBody>
          <a:bodyPr/>
          <a:lstStyle>
            <a:lvl1pPr eaLnBrk="0" hangingPunct="0">
              <a:defRPr>
                <a:cs typeface="Arial" pitchFamily="34" charset="0"/>
              </a:defRPr>
            </a:lvl1pPr>
          </a:lstStyle>
          <a:p>
            <a:pPr>
              <a:defRPr/>
            </a:pPr>
            <a:fld id="{773C3C2F-C9F0-4216-AFE7-C15BFE4E41A0}" type="datetime1">
              <a:rPr lang="en-US" altLang="en-US"/>
              <a:pPr>
                <a:defRPr/>
              </a:pPr>
              <a:t>12/9/2018</a:t>
            </a:fld>
            <a:endParaRPr lang="en-US" altLang="en-US"/>
          </a:p>
        </p:txBody>
      </p:sp>
      <p:sp>
        <p:nvSpPr>
          <p:cNvPr id="15" name="Footer Placeholder 4"/>
          <p:cNvSpPr>
            <a:spLocks noGrp="1"/>
          </p:cNvSpPr>
          <p:nvPr>
            <p:ph type="ftr" sz="quarter" idx="11"/>
          </p:nvPr>
        </p:nvSpPr>
        <p:spPr/>
        <p:txBody>
          <a:bodyPr/>
          <a:lstStyle>
            <a:lvl1pPr>
              <a:defRPr/>
            </a:lvl1pPr>
          </a:lstStyle>
          <a:p>
            <a:pPr>
              <a:defRPr/>
            </a:pPr>
            <a:endParaRPr lang="en-US"/>
          </a:p>
        </p:txBody>
      </p:sp>
      <p:sp>
        <p:nvSpPr>
          <p:cNvPr id="16" name="Slide Number Placeholder 5"/>
          <p:cNvSpPr>
            <a:spLocks noGrp="1"/>
          </p:cNvSpPr>
          <p:nvPr>
            <p:ph type="sldNum" sz="quarter" idx="12"/>
          </p:nvPr>
        </p:nvSpPr>
        <p:spPr>
          <a:xfrm>
            <a:off x="4362450" y="770335"/>
            <a:ext cx="457200" cy="330994"/>
          </a:xfrm>
        </p:spPr>
        <p:txBody>
          <a:bodyPr/>
          <a:lstStyle>
            <a:lvl1pPr eaLnBrk="0" hangingPunct="0">
              <a:defRPr>
                <a:cs typeface="Arial" pitchFamily="34" charset="0"/>
              </a:defRPr>
            </a:lvl1pPr>
          </a:lstStyle>
          <a:p>
            <a:pPr>
              <a:defRPr/>
            </a:pPr>
            <a:fld id="{E1858703-F34A-4719-A5E9-2AF31A0FC6E6}" type="slidenum">
              <a:rPr lang="en-US" altLang="en-US"/>
              <a:pPr>
                <a:defRPr/>
              </a:pPr>
              <a:t>‹#›</a:t>
            </a:fld>
            <a:endParaRPr lang="en-US" altLang="en-US"/>
          </a:p>
        </p:txBody>
      </p:sp>
    </p:spTree>
    <p:extLst>
      <p:ext uri="{BB962C8B-B14F-4D97-AF65-F5344CB8AC3E}">
        <p14:creationId xmlns:p14="http://schemas.microsoft.com/office/powerpoint/2010/main" val="380365345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1650207"/>
            <a:ext cx="0" cy="3140869"/>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1050">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08585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9" name="Rectangle 23"/>
          <p:cNvSpPr>
            <a:spLocks noChangeArrowheads="1"/>
          </p:cNvSpPr>
          <p:nvPr/>
        </p:nvSpPr>
        <p:spPr bwMode="white">
          <a:xfrm>
            <a:off x="0" y="5029200"/>
            <a:ext cx="9144000" cy="1143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10" name="Rectangle 24"/>
          <p:cNvSpPr>
            <a:spLocks noChangeArrowheads="1"/>
          </p:cNvSpPr>
          <p:nvPr/>
        </p:nvSpPr>
        <p:spPr bwMode="white">
          <a:xfrm>
            <a:off x="0" y="0"/>
            <a:ext cx="152400" cy="51435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11" name="Rectangle 25"/>
          <p:cNvSpPr>
            <a:spLocks noChangeArrowheads="1"/>
          </p:cNvSpPr>
          <p:nvPr/>
        </p:nvSpPr>
        <p:spPr bwMode="white">
          <a:xfrm>
            <a:off x="8991600" y="0"/>
            <a:ext cx="152400" cy="51435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050">
              <a:solidFill>
                <a:prstClr val="black"/>
              </a:solidFill>
              <a:cs typeface="Arial" pitchFamily="34" charset="0"/>
            </a:endParaRPr>
          </a:p>
        </p:txBody>
      </p:sp>
      <p:sp>
        <p:nvSpPr>
          <p:cNvPr id="12" name="Rectangle 11"/>
          <p:cNvSpPr/>
          <p:nvPr/>
        </p:nvSpPr>
        <p:spPr>
          <a:xfrm>
            <a:off x="152400" y="1028700"/>
            <a:ext cx="8832850"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050">
              <a:solidFill>
                <a:prstClr val="white"/>
              </a:solidFill>
            </a:endParaRPr>
          </a:p>
        </p:txBody>
      </p:sp>
      <p:sp>
        <p:nvSpPr>
          <p:cNvPr id="13" name="Rectangle 12"/>
          <p:cNvSpPr>
            <a:spLocks noChangeArrowheads="1"/>
          </p:cNvSpPr>
          <p:nvPr/>
        </p:nvSpPr>
        <p:spPr bwMode="auto">
          <a:xfrm>
            <a:off x="146050" y="4793456"/>
            <a:ext cx="8832850" cy="2333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050">
              <a:solidFill>
                <a:prstClr val="black"/>
              </a:solidFill>
              <a:latin typeface="Arial" pitchFamily="34" charset="0"/>
              <a:ea typeface="ＭＳ Ｐゴシック" pitchFamily="34" charset="-128"/>
              <a:cs typeface="Arial" pitchFamily="34" charset="0"/>
            </a:endParaRPr>
          </a:p>
        </p:txBody>
      </p:sp>
      <p:sp>
        <p:nvSpPr>
          <p:cNvPr id="14" name="Straight Connector 13"/>
          <p:cNvSpPr>
            <a:spLocks noChangeShapeType="1"/>
          </p:cNvSpPr>
          <p:nvPr/>
        </p:nvSpPr>
        <p:spPr bwMode="auto">
          <a:xfrm>
            <a:off x="152400" y="959644"/>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050">
              <a:solidFill>
                <a:prstClr val="black"/>
              </a:solidFill>
              <a:latin typeface="Arial" pitchFamily="34" charset="0"/>
              <a:ea typeface="ＭＳ Ｐゴシック" pitchFamily="34" charset="-128"/>
              <a:cs typeface="Arial" pitchFamily="34" charset="0"/>
            </a:endParaRPr>
          </a:p>
        </p:txBody>
      </p:sp>
      <p:sp>
        <p:nvSpPr>
          <p:cNvPr id="15" name="Rectangle 14"/>
          <p:cNvSpPr>
            <a:spLocks noChangeArrowheads="1"/>
          </p:cNvSpPr>
          <p:nvPr/>
        </p:nvSpPr>
        <p:spPr bwMode="auto">
          <a:xfrm>
            <a:off x="152400" y="116681"/>
            <a:ext cx="8832850" cy="491013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050" dirty="0">
              <a:solidFill>
                <a:prstClr val="black"/>
              </a:solidFill>
              <a:latin typeface="Arial" pitchFamily="34" charset="0"/>
              <a:ea typeface="ＭＳ Ｐゴシック" pitchFamily="34" charset="-128"/>
              <a:cs typeface="Arial" pitchFamily="34" charset="0"/>
            </a:endParaRPr>
          </a:p>
        </p:txBody>
      </p:sp>
      <p:sp>
        <p:nvSpPr>
          <p:cNvPr id="16" name="Oval 15"/>
          <p:cNvSpPr/>
          <p:nvPr/>
        </p:nvSpPr>
        <p:spPr>
          <a:xfrm>
            <a:off x="4267200" y="716756"/>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050">
              <a:solidFill>
                <a:prstClr val="white"/>
              </a:solidFill>
            </a:endParaRPr>
          </a:p>
        </p:txBody>
      </p:sp>
      <p:sp>
        <p:nvSpPr>
          <p:cNvPr id="17" name="Oval 16"/>
          <p:cNvSpPr/>
          <p:nvPr/>
        </p:nvSpPr>
        <p:spPr>
          <a:xfrm>
            <a:off x="4362450" y="788194"/>
            <a:ext cx="419100" cy="315516"/>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050">
              <a:solidFill>
                <a:prstClr val="white"/>
              </a:solidFill>
            </a:endParaRPr>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24" name="Content Placeholder 23"/>
          <p:cNvSpPr>
            <a:spLocks noGrp="1"/>
          </p:cNvSpPr>
          <p:nvPr>
            <p:ph sz="quarter" idx="2"/>
          </p:nvPr>
        </p:nvSpPr>
        <p:spPr>
          <a:xfrm>
            <a:off x="301752" y="1853537"/>
            <a:ext cx="4041648" cy="2863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1853537"/>
            <a:ext cx="4038600" cy="2866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eaLnBrk="0" hangingPunct="0">
              <a:defRPr>
                <a:cs typeface="Arial" pitchFamily="34" charset="0"/>
              </a:defRPr>
            </a:lvl1pPr>
          </a:lstStyle>
          <a:p>
            <a:pPr>
              <a:defRPr/>
            </a:pPr>
            <a:fld id="{8A544372-9B4D-42B0-BB4F-82414C7FDFF7}" type="datetime1">
              <a:rPr lang="en-US" altLang="en-US"/>
              <a:pPr>
                <a:defRPr/>
              </a:pPr>
              <a:t>12/9/2018</a:t>
            </a:fld>
            <a:endParaRPr lang="en-US" altLang="en-US"/>
          </a:p>
        </p:txBody>
      </p:sp>
      <p:sp>
        <p:nvSpPr>
          <p:cNvPr id="19" name="Footer Placeholder 7"/>
          <p:cNvSpPr>
            <a:spLocks noGrp="1"/>
          </p:cNvSpPr>
          <p:nvPr>
            <p:ph type="ftr" sz="quarter" idx="11"/>
          </p:nvPr>
        </p:nvSpPr>
        <p:spPr>
          <a:xfrm>
            <a:off x="304800" y="4807744"/>
            <a:ext cx="3581400" cy="273844"/>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782241"/>
            <a:ext cx="457200" cy="330994"/>
          </a:xfrm>
        </p:spPr>
        <p:txBody>
          <a:bodyPr/>
          <a:lstStyle>
            <a:lvl1pPr eaLnBrk="0" hangingPunct="0">
              <a:defRPr>
                <a:cs typeface="Arial" pitchFamily="34" charset="0"/>
              </a:defRPr>
            </a:lvl1pPr>
          </a:lstStyle>
          <a:p>
            <a:pPr>
              <a:defRPr/>
            </a:pPr>
            <a:fld id="{8CECA83B-1EDE-42E7-990D-59F87AFDABB8}" type="slidenum">
              <a:rPr lang="en-US" altLang="en-US"/>
              <a:pPr>
                <a:defRPr/>
              </a:pPr>
              <a:t>‹#›</a:t>
            </a:fld>
            <a:endParaRPr lang="en-US" altLang="en-US"/>
          </a:p>
        </p:txBody>
      </p:sp>
    </p:spTree>
    <p:extLst>
      <p:ext uri="{BB962C8B-B14F-4D97-AF65-F5344CB8AC3E}">
        <p14:creationId xmlns:p14="http://schemas.microsoft.com/office/powerpoint/2010/main" val="176441290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7" name="Content Placeholder 2">
            <a:extLst>
              <a:ext uri="{FF2B5EF4-FFF2-40B4-BE49-F238E27FC236}">
                <a16:creationId xmlns:a16="http://schemas.microsoft.com/office/drawing/2014/main" id="{7AF43CC6-329A-4C0A-9705-49F9C1B60089}"/>
              </a:ext>
            </a:extLst>
          </p:cNvPr>
          <p:cNvSpPr>
            <a:spLocks noGrp="1"/>
          </p:cNvSpPr>
          <p:nvPr>
            <p:ph idx="13"/>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0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 Red 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FEA212-709F-4823-A38B-DF3F0BCB4035}"/>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tx1">
                  <a:lumMod val="50000"/>
                  <a:lumOff val="50000"/>
                </a:schemeClr>
              </a:solidFill>
            </a:endParaRPr>
          </a:p>
        </p:txBody>
      </p:sp>
      <p:sp>
        <p:nvSpPr>
          <p:cNvPr id="9" name="Content Placeholder 2">
            <a:extLst>
              <a:ext uri="{FF2B5EF4-FFF2-40B4-BE49-F238E27FC236}">
                <a16:creationId xmlns:a16="http://schemas.microsoft.com/office/drawing/2014/main" id="{221A196B-3986-4443-A040-7C84B4794A08}"/>
              </a:ext>
            </a:extLst>
          </p:cNvPr>
          <p:cNvSpPr>
            <a:spLocks noGrp="1"/>
          </p:cNvSpPr>
          <p:nvPr>
            <p:ph idx="14"/>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5216" y="914400"/>
            <a:ext cx="3990709" cy="3566160"/>
          </a:xfrm>
        </p:spPr>
        <p:txBody>
          <a:bodyPr>
            <a:noAutofit/>
          </a:bodyPr>
          <a:lstStyle>
            <a:lvl1pPr marL="228600" indent="-228600">
              <a:lnSpc>
                <a:spcPts val="2600"/>
              </a:lnSpc>
              <a:spcBef>
                <a:spcPts val="1000"/>
              </a:spcBef>
              <a:buClrTx/>
              <a:defRPr sz="1800"/>
            </a:lvl1pPr>
            <a:lvl2pPr marL="457200" indent="-228600">
              <a:lnSpc>
                <a:spcPts val="2200"/>
              </a:lnSpc>
              <a:spcBef>
                <a:spcPts val="800"/>
              </a:spcBef>
              <a:buClrTx/>
              <a:buFont typeface="Wingdings" panose="05000000000000000000" pitchFamily="2" charset="2"/>
              <a:buChar char="§"/>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5557F0A-21D7-4E60-B799-8D22D7B7630D}"/>
              </a:ext>
            </a:extLst>
          </p:cNvPr>
          <p:cNvSpPr>
            <a:spLocks noGrp="1"/>
          </p:cNvSpPr>
          <p:nvPr>
            <p:ph type="body" sz="quarter" idx="13"/>
          </p:nvPr>
        </p:nvSpPr>
        <p:spPr>
          <a:xfrm>
            <a:off x="4790333" y="914400"/>
            <a:ext cx="3896783" cy="3566160"/>
          </a:xfrm>
        </p:spPr>
        <p:txBody>
          <a:bodyPr/>
          <a:lstStyle>
            <a:lvl1pPr marL="228600" indent="-228600">
              <a:lnSpc>
                <a:spcPts val="2600"/>
              </a:lnSpc>
              <a:defRPr sz="1800"/>
            </a:lvl1pPr>
            <a:lvl2pPr marL="457200" indent="-228600">
              <a:lnSpc>
                <a:spcPts val="2200"/>
              </a:lnSpc>
              <a:spcBef>
                <a:spcPts val="800"/>
              </a:spcBef>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97654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 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B6F57-9BEA-4B77-933B-7F687495117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bg2">
                  <a:lumMod val="50000"/>
                </a:schemeClr>
              </a:solidFill>
            </a:endParaRPr>
          </a:p>
        </p:txBody>
      </p:sp>
      <p:sp>
        <p:nvSpPr>
          <p:cNvPr id="8" name="Content Placeholder 2">
            <a:extLst>
              <a:ext uri="{FF2B5EF4-FFF2-40B4-BE49-F238E27FC236}">
                <a16:creationId xmlns:a16="http://schemas.microsoft.com/office/drawing/2014/main" id="{86D509A0-E177-4B1F-85A5-8FFC64BC2DA2}"/>
              </a:ext>
            </a:extLst>
          </p:cNvPr>
          <p:cNvSpPr>
            <a:spLocks noGrp="1"/>
          </p:cNvSpPr>
          <p:nvPr>
            <p:ph idx="13"/>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516427-AF8A-4E1F-9752-C1AB96658900}"/>
              </a:ext>
            </a:extLst>
          </p:cNvPr>
          <p:cNvSpPr>
            <a:spLocks noGrp="1"/>
          </p:cNvSpPr>
          <p:nvPr>
            <p:ph sz="quarter" idx="12"/>
          </p:nvPr>
        </p:nvSpPr>
        <p:spPr>
          <a:xfrm>
            <a:off x="582087" y="914400"/>
            <a:ext cx="8104716" cy="3633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8640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 Red Section Header">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7DE90-5B16-4B89-8C75-92DFCDEBA510}"/>
              </a:ext>
            </a:extLst>
          </p:cNvPr>
          <p:cNvSpPr/>
          <p:nvPr userDrawn="1"/>
        </p:nvSpPr>
        <p:spPr>
          <a:xfrm>
            <a:off x="0" y="4610919"/>
            <a:ext cx="9144000" cy="538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5" name="Picture 4">
            <a:extLst>
              <a:ext uri="{FF2B5EF4-FFF2-40B4-BE49-F238E27FC236}">
                <a16:creationId xmlns:a16="http://schemas.microsoft.com/office/drawing/2014/main" id="{2F4FB57A-8329-495A-8FA5-71B0909E2059}"/>
              </a:ext>
            </a:extLst>
          </p:cNvPr>
          <p:cNvPicPr>
            <a:picLocks noChangeAspect="1"/>
          </p:cNvPicPr>
          <p:nvPr userDrawn="1"/>
        </p:nvPicPr>
        <p:blipFill>
          <a:blip r:embed="rId2"/>
          <a:stretch>
            <a:fillRect/>
          </a:stretch>
        </p:blipFill>
        <p:spPr>
          <a:xfrm>
            <a:off x="190500" y="4753900"/>
            <a:ext cx="914400" cy="271485"/>
          </a:xfrm>
          <a:prstGeom prst="rect">
            <a:avLst/>
          </a:prstGeom>
        </p:spPr>
      </p:pic>
      <p:sp>
        <p:nvSpPr>
          <p:cNvPr id="2" name="Title 1">
            <a:extLst>
              <a:ext uri="{FF2B5EF4-FFF2-40B4-BE49-F238E27FC236}">
                <a16:creationId xmlns:a16="http://schemas.microsoft.com/office/drawing/2014/main" id="{BA3010B8-5281-4849-9B33-1551EB60406F}"/>
              </a:ext>
            </a:extLst>
          </p:cNvPr>
          <p:cNvSpPr>
            <a:spLocks noGrp="1"/>
          </p:cNvSpPr>
          <p:nvPr>
            <p:ph type="title"/>
          </p:nvPr>
        </p:nvSpPr>
        <p:spPr>
          <a:xfrm>
            <a:off x="624419" y="2884251"/>
            <a:ext cx="7886700" cy="538399"/>
          </a:xfrm>
        </p:spPr>
        <p:txBody>
          <a:bodyPr anchor="b">
            <a:noAutofit/>
          </a:bodyPr>
          <a:lstStyle>
            <a:lvl1pPr algn="r">
              <a:defRPr sz="3200">
                <a:solidFill>
                  <a:schemeClr val="tx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A7543653-0F6E-48F0-B6F4-27D25E948E63}"/>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4" name="Slide Number Placeholder 3">
            <a:extLst>
              <a:ext uri="{FF2B5EF4-FFF2-40B4-BE49-F238E27FC236}">
                <a16:creationId xmlns:a16="http://schemas.microsoft.com/office/drawing/2014/main" id="{B8D04B61-419C-4777-B34B-0E234D36B917}"/>
              </a:ext>
            </a:extLst>
          </p:cNvPr>
          <p:cNvSpPr>
            <a:spLocks noGrp="1"/>
          </p:cNvSpPr>
          <p:nvPr>
            <p:ph type="sldNum" sz="quarter" idx="11"/>
          </p:nvPr>
        </p:nvSpPr>
        <p:spPr/>
        <p:txBody>
          <a:bodyPr/>
          <a:lstStyle>
            <a:lvl1pPr>
              <a:defRPr>
                <a:solidFill>
                  <a:schemeClr val="tx2"/>
                </a:solidFill>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13641956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Red 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5C41E-68AA-4D8B-BBEE-F7E032D3FFD4}"/>
              </a:ext>
            </a:extLst>
          </p:cNvPr>
          <p:cNvSpPr/>
          <p:nvPr userDrawn="1"/>
        </p:nvSpPr>
        <p:spPr>
          <a:xfrm>
            <a:off x="-1" y="2571751"/>
            <a:ext cx="4572001" cy="1368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7" name="Title 1">
            <a:extLst>
              <a:ext uri="{FF2B5EF4-FFF2-40B4-BE49-F238E27FC236}">
                <a16:creationId xmlns:a16="http://schemas.microsoft.com/office/drawing/2014/main" id="{1D58CECC-9351-4CDD-8403-F3E1B8D66E61}"/>
              </a:ext>
            </a:extLst>
          </p:cNvPr>
          <p:cNvSpPr>
            <a:spLocks noGrp="1"/>
          </p:cNvSpPr>
          <p:nvPr>
            <p:ph type="title"/>
          </p:nvPr>
        </p:nvSpPr>
        <p:spPr>
          <a:xfrm>
            <a:off x="624424" y="2777387"/>
            <a:ext cx="3678641" cy="921123"/>
          </a:xfrm>
        </p:spPr>
        <p:txBody>
          <a:bodyPr anchor="ctr" anchorCtr="0">
            <a:noAutofit/>
          </a:bodyPr>
          <a:lstStyle>
            <a:lvl1pPr algn="l">
              <a:defRPr sz="3200">
                <a:solidFill>
                  <a:schemeClr val="bg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FBE859C5-9251-489F-B8EA-893571E3923B}"/>
              </a:ext>
            </a:extLst>
          </p:cNvPr>
          <p:cNvPicPr>
            <a:picLocks noChangeAspect="1"/>
          </p:cNvPicPr>
          <p:nvPr userDrawn="1"/>
        </p:nvPicPr>
        <p:blipFill>
          <a:blip r:embed="rId2"/>
          <a:stretch>
            <a:fillRect/>
          </a:stretch>
        </p:blipFill>
        <p:spPr>
          <a:xfrm>
            <a:off x="190500" y="4753900"/>
            <a:ext cx="914400" cy="271485"/>
          </a:xfrm>
          <a:prstGeom prst="rect">
            <a:avLst/>
          </a:prstGeom>
        </p:spPr>
      </p:pic>
      <p:pic>
        <p:nvPicPr>
          <p:cNvPr id="10" name="Picture 9">
            <a:extLst>
              <a:ext uri="{FF2B5EF4-FFF2-40B4-BE49-F238E27FC236}">
                <a16:creationId xmlns:a16="http://schemas.microsoft.com/office/drawing/2014/main" id="{3EC1FF6C-0814-4BD4-B31D-B399D8259DF9}"/>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3" name="Slide Number Placeholder 2">
            <a:extLst>
              <a:ext uri="{FF2B5EF4-FFF2-40B4-BE49-F238E27FC236}">
                <a16:creationId xmlns:a16="http://schemas.microsoft.com/office/drawing/2014/main" id="{C0589367-2A70-4C2E-973A-23503B662685}"/>
              </a:ext>
            </a:extLst>
          </p:cNvPr>
          <p:cNvSpPr>
            <a:spLocks noGrp="1"/>
          </p:cNvSpPr>
          <p:nvPr>
            <p:ph type="sldNum" sz="quarter" idx="11"/>
          </p:nvPr>
        </p:nvSpPr>
        <p:spPr/>
        <p:txBody>
          <a:body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194768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9276C1-37F8-4ED0-A595-A1A5BD5660E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xfrm>
            <a:off x="1362075" y="205981"/>
            <a:ext cx="7324725" cy="533323"/>
          </a:xfrm>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456684"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1292" y="930509"/>
            <a:ext cx="8105508" cy="3567018"/>
          </a:xfrm>
        </p:spPr>
        <p:txBody>
          <a:bodyPr>
            <a:noAutofit/>
          </a:bodyPr>
          <a:lstStyle>
            <a:lvl1pPr marL="228600" indent="-228600">
              <a:lnSpc>
                <a:spcPts val="2600"/>
              </a:lnSpc>
              <a:spcBef>
                <a:spcPts val="1000"/>
              </a:spcBef>
              <a:buClrTx/>
              <a:defRPr sz="1600">
                <a:solidFill>
                  <a:schemeClr val="bg2">
                    <a:lumMod val="50000"/>
                  </a:schemeClr>
                </a:solidFill>
              </a:defRPr>
            </a:lvl1pPr>
            <a:lvl2pPr marL="457200" indent="-228600">
              <a:lnSpc>
                <a:spcPts val="2200"/>
              </a:lnSpc>
              <a:spcBef>
                <a:spcPts val="800"/>
              </a:spcBef>
              <a:buClrTx/>
              <a:buFont typeface="Wingdings" panose="05000000000000000000" pitchFamily="2" charset="2"/>
              <a:buChar char="§"/>
              <a:defRPr sz="18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a:extLst>
              <a:ext uri="{FF2B5EF4-FFF2-40B4-BE49-F238E27FC236}">
                <a16:creationId xmlns:a16="http://schemas.microsoft.com/office/drawing/2014/main" id="{1E75BA1E-EAEC-41EA-9675-5A09BC8DB7AF}"/>
              </a:ext>
            </a:extLst>
          </p:cNvPr>
          <p:cNvSpPr>
            <a:spLocks noGrp="1"/>
          </p:cNvSpPr>
          <p:nvPr>
            <p:ph idx="13"/>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45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7" name="Content Placeholder 2">
            <a:extLst>
              <a:ext uri="{FF2B5EF4-FFF2-40B4-BE49-F238E27FC236}">
                <a16:creationId xmlns:a16="http://schemas.microsoft.com/office/drawing/2014/main" id="{7AF43CC6-329A-4C0A-9705-49F9C1B60089}"/>
              </a:ext>
            </a:extLst>
          </p:cNvPr>
          <p:cNvSpPr>
            <a:spLocks noGrp="1"/>
          </p:cNvSpPr>
          <p:nvPr>
            <p:ph idx="13"/>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90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2075" y="205981"/>
            <a:ext cx="7324725" cy="53332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581293" y="914400"/>
            <a:ext cx="8107680" cy="35661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5"/>
          <p:cNvSpPr>
            <a:spLocks noGrp="1"/>
          </p:cNvSpPr>
          <p:nvPr>
            <p:ph type="sldNum" sz="quarter" idx="4"/>
          </p:nvPr>
        </p:nvSpPr>
        <p:spPr>
          <a:xfrm>
            <a:off x="-91440" y="4800609"/>
            <a:ext cx="482621" cy="183487"/>
          </a:xfrm>
          <a:prstGeom prst="rect">
            <a:avLst/>
          </a:prstGeom>
        </p:spPr>
        <p:txBody>
          <a:bodyPr anchor="t"/>
          <a:lstStyle>
            <a:lvl1pPr algn="ctr">
              <a:defRPr sz="800">
                <a:solidFill>
                  <a:schemeClr val="bg2"/>
                </a:solidFill>
                <a:latin typeface="+mn-lt"/>
                <a:ea typeface="Open Sans Semibold" panose="020B0706030804020204" pitchFamily="34" charset="0"/>
                <a:cs typeface="Open Sans Semibold" panose="020B0706030804020204" pitchFamily="34" charset="0"/>
              </a:defRPr>
            </a:lvl1pPr>
          </a:lstStyle>
          <a:p>
            <a:fld id="{A16BDFAF-5CF3-4F59-BC7A-8F4024290363}" type="slidenum">
              <a:rPr lang="en-CA" smtClean="0"/>
              <a:pPr/>
              <a:t>‹#›</a:t>
            </a:fld>
            <a:endParaRPr lang="en-CA" dirty="0"/>
          </a:p>
        </p:txBody>
      </p:sp>
      <p:cxnSp>
        <p:nvCxnSpPr>
          <p:cNvPr id="9" name="Straight Connector 8">
            <a:extLst>
              <a:ext uri="{FF2B5EF4-FFF2-40B4-BE49-F238E27FC236}">
                <a16:creationId xmlns:a16="http://schemas.microsoft.com/office/drawing/2014/main" id="{6BAFC073-D29E-4C13-B118-D5894F1E75D0}"/>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915E8EA-5629-4FC9-BFEA-98EEE9C848B7}"/>
              </a:ext>
            </a:extLst>
          </p:cNvPr>
          <p:cNvPicPr>
            <a:picLocks noChangeAspect="1"/>
          </p:cNvPicPr>
          <p:nvPr userDrawn="1"/>
        </p:nvPicPr>
        <p:blipFill>
          <a:blip r:embed="rId28"/>
          <a:stretch>
            <a:fillRect/>
          </a:stretch>
        </p:blipFill>
        <p:spPr>
          <a:xfrm>
            <a:off x="137160" y="347472"/>
            <a:ext cx="914400" cy="271485"/>
          </a:xfrm>
          <a:prstGeom prst="rect">
            <a:avLst/>
          </a:prstGeom>
        </p:spPr>
      </p:pic>
      <p:pic>
        <p:nvPicPr>
          <p:cNvPr id="14" name="Picture 13">
            <a:extLst>
              <a:ext uri="{FF2B5EF4-FFF2-40B4-BE49-F238E27FC236}">
                <a16:creationId xmlns:a16="http://schemas.microsoft.com/office/drawing/2014/main" id="{52F0ECFC-3B3F-4C92-ADE6-FCBC9A1664F7}"/>
              </a:ext>
            </a:extLst>
          </p:cNvPr>
          <p:cNvPicPr>
            <a:picLocks noChangeAspect="1"/>
          </p:cNvPicPr>
          <p:nvPr userDrawn="1"/>
        </p:nvPicPr>
        <p:blipFill>
          <a:blip r:embed="rId29"/>
          <a:stretch>
            <a:fillRect/>
          </a:stretch>
        </p:blipFill>
        <p:spPr>
          <a:xfrm>
            <a:off x="8400295" y="4755192"/>
            <a:ext cx="322729" cy="274320"/>
          </a:xfrm>
          <a:prstGeom prst="rect">
            <a:avLst/>
          </a:prstGeom>
        </p:spPr>
      </p:pic>
      <p:sp>
        <p:nvSpPr>
          <p:cNvPr id="15" name="Footer Placeholder 14">
            <a:extLst>
              <a:ext uri="{FF2B5EF4-FFF2-40B4-BE49-F238E27FC236}">
                <a16:creationId xmlns:a16="http://schemas.microsoft.com/office/drawing/2014/main" id="{78259B0C-FA49-4545-8289-2D56BD782F2B}"/>
              </a:ext>
            </a:extLst>
          </p:cNvPr>
          <p:cNvSpPr>
            <a:spLocks noGrp="1"/>
          </p:cNvSpPr>
          <p:nvPr>
            <p:ph type="ftr" sz="quarter" idx="3"/>
          </p:nvPr>
        </p:nvSpPr>
        <p:spPr>
          <a:xfrm>
            <a:off x="589851" y="4767263"/>
            <a:ext cx="7600950" cy="274637"/>
          </a:xfrm>
          <a:prstGeom prst="rect">
            <a:avLst/>
          </a:prstGeom>
        </p:spPr>
        <p:txBody>
          <a:bodyPr vert="horz" lIns="0" tIns="45720" rIns="91440" bIns="45720" rtlCol="0" anchor="ctr"/>
          <a:lstStyle>
            <a:lvl1pPr algn="l">
              <a:defRPr sz="800">
                <a:solidFill>
                  <a:schemeClr val="tx1">
                    <a:tint val="75000"/>
                  </a:schemeClr>
                </a:solidFill>
              </a:defRPr>
            </a:lvl1pPr>
          </a:lstStyle>
          <a:p>
            <a:endParaRPr lang="en-CA" dirty="0"/>
          </a:p>
        </p:txBody>
      </p:sp>
    </p:spTree>
    <p:extLst>
      <p:ext uri="{BB962C8B-B14F-4D97-AF65-F5344CB8AC3E}">
        <p14:creationId xmlns:p14="http://schemas.microsoft.com/office/powerpoint/2010/main" val="2060974842"/>
      </p:ext>
    </p:extLst>
  </p:cSld>
  <p:clrMap bg1="lt1" tx1="dk1" bg2="lt2" tx2="dk2" accent1="accent1" accent2="accent2" accent3="accent3" accent4="accent4" accent5="accent5" accent6="accent6" hlink="hlink" folHlink="folHlink"/>
  <p:sldLayoutIdLst>
    <p:sldLayoutId id="2147483885" r:id="rId1"/>
    <p:sldLayoutId id="2147484351" r:id="rId2"/>
    <p:sldLayoutId id="2147484356" r:id="rId3"/>
    <p:sldLayoutId id="2147484357" r:id="rId4"/>
    <p:sldLayoutId id="2147484358" r:id="rId5"/>
    <p:sldLayoutId id="2147484374" r:id="rId6"/>
    <p:sldLayoutId id="2147484385"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3892" r:id="rId20"/>
    <p:sldLayoutId id="2147484387" r:id="rId21"/>
    <p:sldLayoutId id="2147484402" r:id="rId22"/>
    <p:sldLayoutId id="2147484401" r:id="rId23"/>
    <p:sldLayoutId id="2147484403" r:id="rId24"/>
    <p:sldLayoutId id="2147484404" r:id="rId25"/>
    <p:sldLayoutId id="2147484405" r:id="rId26"/>
  </p:sldLayoutIdLst>
  <p:hf hdr="0" dt="0"/>
  <p:txStyles>
    <p:titleStyle>
      <a:lvl1pPr algn="l" defTabSz="685749" rtl="0" eaLnBrk="1" latinLnBrk="0" hangingPunct="1">
        <a:spcBef>
          <a:spcPct val="0"/>
        </a:spcBef>
        <a:buNone/>
        <a:defRPr sz="2800" kern="1200">
          <a:solidFill>
            <a:schemeClr val="bg2">
              <a:lumMod val="50000"/>
            </a:schemeClr>
          </a:solidFill>
          <a:latin typeface="+mj-lt"/>
          <a:ea typeface="+mj-ea"/>
          <a:cs typeface="+mj-cs"/>
        </a:defRPr>
      </a:lvl1pPr>
    </p:titleStyle>
    <p:bodyStyle>
      <a:lvl1pPr marL="228600" indent="-228600" algn="l" defTabSz="685749" rtl="0" eaLnBrk="1" latinLnBrk="0" hangingPunct="1">
        <a:lnSpc>
          <a:spcPts val="2600"/>
        </a:lnSpc>
        <a:spcBef>
          <a:spcPts val="1000"/>
        </a:spcBef>
        <a:buFont typeface="Wingdings" panose="05000000000000000000" pitchFamily="2" charset="2"/>
        <a:buChar char="§"/>
        <a:defRPr sz="2000" kern="1200">
          <a:solidFill>
            <a:schemeClr val="bg2">
              <a:lumMod val="50000"/>
            </a:schemeClr>
          </a:solidFill>
          <a:latin typeface="+mn-lt"/>
          <a:ea typeface="+mn-ea"/>
          <a:cs typeface="+mn-cs"/>
        </a:defRPr>
      </a:lvl1pPr>
      <a:lvl2pPr marL="457200" indent="-228600" algn="l" defTabSz="685749" rtl="0" eaLnBrk="1" latinLnBrk="0" hangingPunct="1">
        <a:lnSpc>
          <a:spcPts val="2200"/>
        </a:lnSpc>
        <a:spcBef>
          <a:spcPts val="800"/>
        </a:spcBef>
        <a:buFont typeface="Wingdings" panose="05000000000000000000" pitchFamily="2" charset="2"/>
        <a:buChar char="§"/>
        <a:defRPr sz="1800" kern="1200">
          <a:solidFill>
            <a:schemeClr val="bg2">
              <a:lumMod val="50000"/>
            </a:schemeClr>
          </a:solidFill>
          <a:latin typeface="+mn-lt"/>
          <a:ea typeface="+mn-ea"/>
          <a:cs typeface="+mn-cs"/>
        </a:defRPr>
      </a:lvl2pPr>
      <a:lvl3pPr marL="685800" indent="-228600" algn="l" defTabSz="685749" rtl="0" eaLnBrk="1" latinLnBrk="0" hangingPunct="1">
        <a:lnSpc>
          <a:spcPts val="2000"/>
        </a:lnSpc>
        <a:spcBef>
          <a:spcPts val="600"/>
        </a:spcBef>
        <a:buFont typeface="Wingdings" panose="05000000000000000000" pitchFamily="2" charset="2"/>
        <a:buChar char="§"/>
        <a:defRPr sz="1600" kern="1200">
          <a:solidFill>
            <a:schemeClr val="bg2">
              <a:lumMod val="50000"/>
            </a:schemeClr>
          </a:solidFill>
          <a:latin typeface="+mn-lt"/>
          <a:ea typeface="+mn-ea"/>
          <a:cs typeface="+mn-cs"/>
        </a:defRPr>
      </a:lvl3pPr>
      <a:lvl4pPr marL="1200061" indent="-171438" algn="l" defTabSz="685749" rtl="0" eaLnBrk="1" latinLnBrk="0" hangingPunct="1">
        <a:spcBef>
          <a:spcPct val="20000"/>
        </a:spcBef>
        <a:buFont typeface="Wingdings" panose="05000000000000000000" pitchFamily="2" charset="2"/>
        <a:buChar char="§"/>
        <a:defRPr sz="1000" kern="1200">
          <a:solidFill>
            <a:schemeClr val="bg2">
              <a:lumMod val="50000"/>
            </a:schemeClr>
          </a:solidFill>
          <a:latin typeface="+mn-lt"/>
          <a:ea typeface="+mn-ea"/>
          <a:cs typeface="+mn-cs"/>
        </a:defRPr>
      </a:lvl4pPr>
      <a:lvl5pPr marL="1542935" indent="-171438" algn="l" defTabSz="685749" rtl="0" eaLnBrk="1" latinLnBrk="0" hangingPunct="1">
        <a:spcBef>
          <a:spcPct val="20000"/>
        </a:spcBef>
        <a:buFont typeface="Wingdings" panose="05000000000000000000" pitchFamily="2" charset="2"/>
        <a:buChar char="§"/>
        <a:defRPr sz="1000" kern="1200">
          <a:solidFill>
            <a:schemeClr val="bg2">
              <a:lumMod val="50000"/>
            </a:schemeClr>
          </a:solidFill>
          <a:latin typeface="+mn-lt"/>
          <a:ea typeface="+mn-ea"/>
          <a:cs typeface="+mn-cs"/>
        </a:defRPr>
      </a:lvl5pPr>
      <a:lvl6pPr marL="1885810"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351" kern="1200">
          <a:solidFill>
            <a:schemeClr val="tx1"/>
          </a:solidFill>
          <a:latin typeface="+mn-lt"/>
          <a:ea typeface="+mn-ea"/>
          <a:cs typeface="+mn-cs"/>
        </a:defRPr>
      </a:lvl1pPr>
      <a:lvl2pPr marL="342875" algn="l" defTabSz="685749" rtl="0" eaLnBrk="1" latinLnBrk="0" hangingPunct="1">
        <a:defRPr sz="1351" kern="1200">
          <a:solidFill>
            <a:schemeClr val="tx1"/>
          </a:solidFill>
          <a:latin typeface="+mn-lt"/>
          <a:ea typeface="+mn-ea"/>
          <a:cs typeface="+mn-cs"/>
        </a:defRPr>
      </a:lvl2pPr>
      <a:lvl3pPr marL="685749" algn="l" defTabSz="685749" rtl="0" eaLnBrk="1" latinLnBrk="0" hangingPunct="1">
        <a:defRPr sz="1351" kern="1200">
          <a:solidFill>
            <a:schemeClr val="tx1"/>
          </a:solidFill>
          <a:latin typeface="+mn-lt"/>
          <a:ea typeface="+mn-ea"/>
          <a:cs typeface="+mn-cs"/>
        </a:defRPr>
      </a:lvl3pPr>
      <a:lvl4pPr marL="1028622" algn="l" defTabSz="685749" rtl="0" eaLnBrk="1" latinLnBrk="0" hangingPunct="1">
        <a:defRPr sz="1351" kern="1200">
          <a:solidFill>
            <a:schemeClr val="tx1"/>
          </a:solidFill>
          <a:latin typeface="+mn-lt"/>
          <a:ea typeface="+mn-ea"/>
          <a:cs typeface="+mn-cs"/>
        </a:defRPr>
      </a:lvl4pPr>
      <a:lvl5pPr marL="1371498" algn="l" defTabSz="685749" rtl="0" eaLnBrk="1" latinLnBrk="0" hangingPunct="1">
        <a:defRPr sz="1351" kern="1200">
          <a:solidFill>
            <a:schemeClr val="tx1"/>
          </a:solidFill>
          <a:latin typeface="+mn-lt"/>
          <a:ea typeface="+mn-ea"/>
          <a:cs typeface="+mn-cs"/>
        </a:defRPr>
      </a:lvl5pPr>
      <a:lvl6pPr marL="1714373" algn="l" defTabSz="685749" rtl="0" eaLnBrk="1" latinLnBrk="0" hangingPunct="1">
        <a:defRPr sz="1351" kern="1200">
          <a:solidFill>
            <a:schemeClr val="tx1"/>
          </a:solidFill>
          <a:latin typeface="+mn-lt"/>
          <a:ea typeface="+mn-ea"/>
          <a:cs typeface="+mn-cs"/>
        </a:defRPr>
      </a:lvl6pPr>
      <a:lvl7pPr marL="2057246" algn="l" defTabSz="685749" rtl="0" eaLnBrk="1" latinLnBrk="0" hangingPunct="1">
        <a:defRPr sz="1351" kern="1200">
          <a:solidFill>
            <a:schemeClr val="tx1"/>
          </a:solidFill>
          <a:latin typeface="+mn-lt"/>
          <a:ea typeface="+mn-ea"/>
          <a:cs typeface="+mn-cs"/>
        </a:defRPr>
      </a:lvl7pPr>
      <a:lvl8pPr marL="2400120" algn="l" defTabSz="685749" rtl="0" eaLnBrk="1" latinLnBrk="0" hangingPunct="1">
        <a:defRPr sz="1351" kern="1200">
          <a:solidFill>
            <a:schemeClr val="tx1"/>
          </a:solidFill>
          <a:latin typeface="+mn-lt"/>
          <a:ea typeface="+mn-ea"/>
          <a:cs typeface="+mn-cs"/>
        </a:defRPr>
      </a:lvl8pPr>
      <a:lvl9pPr marL="2742995" algn="l" defTabSz="685749"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80" userDrawn="1">
          <p15:clr>
            <a:srgbClr val="F26B43"/>
          </p15:clr>
        </p15:guide>
        <p15:guide id="2" pos="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F8A9-7283-4D1F-8616-4D735F6E9F2A}"/>
              </a:ext>
            </a:extLst>
          </p:cNvPr>
          <p:cNvSpPr>
            <a:spLocks noGrp="1"/>
          </p:cNvSpPr>
          <p:nvPr>
            <p:ph type="title"/>
          </p:nvPr>
        </p:nvSpPr>
        <p:spPr/>
        <p:txBody>
          <a:bodyPr/>
          <a:lstStyle/>
          <a:p>
            <a:r>
              <a:rPr lang="en-CA" dirty="0"/>
              <a:t>Change Tapas – Change vs. Transition</a:t>
            </a:r>
          </a:p>
        </p:txBody>
      </p:sp>
    </p:spTree>
    <p:extLst>
      <p:ext uri="{BB962C8B-B14F-4D97-AF65-F5344CB8AC3E}">
        <p14:creationId xmlns:p14="http://schemas.microsoft.com/office/powerpoint/2010/main" val="427947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AFE3F7B-B128-42CF-B574-3E9EC08CE281}"/>
              </a:ext>
            </a:extLst>
          </p:cNvPr>
          <p:cNvCxnSpPr/>
          <p:nvPr/>
        </p:nvCxnSpPr>
        <p:spPr>
          <a:xfrm>
            <a:off x="4772722" y="1419924"/>
            <a:ext cx="0" cy="3108960"/>
          </a:xfrm>
          <a:prstGeom prst="line">
            <a:avLst/>
          </a:prstGeom>
          <a:ln w="12700"/>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160EC57-B8AC-4202-BAEC-A7B05634D031}"/>
              </a:ext>
            </a:extLst>
          </p:cNvPr>
          <p:cNvSpPr/>
          <p:nvPr/>
        </p:nvSpPr>
        <p:spPr>
          <a:xfrm>
            <a:off x="826656" y="914400"/>
            <a:ext cx="7860142" cy="533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a:extLst>
              <a:ext uri="{FF2B5EF4-FFF2-40B4-BE49-F238E27FC236}">
                <a16:creationId xmlns:a16="http://schemas.microsoft.com/office/drawing/2014/main" id="{71942A12-DB79-45FE-9BAA-C8ACC29CC037}"/>
              </a:ext>
            </a:extLst>
          </p:cNvPr>
          <p:cNvSpPr>
            <a:spLocks noGrp="1"/>
          </p:cNvSpPr>
          <p:nvPr>
            <p:ph idx="14"/>
          </p:nvPr>
        </p:nvSpPr>
        <p:spPr/>
        <p:txBody>
          <a:bodyPr/>
          <a:lstStyle/>
          <a:p>
            <a:r>
              <a:rPr lang="en-CA" dirty="0"/>
              <a:t>Change tapas – change vs. transition</a:t>
            </a:r>
          </a:p>
        </p:txBody>
      </p:sp>
      <p:sp>
        <p:nvSpPr>
          <p:cNvPr id="3" name="Title 2">
            <a:extLst>
              <a:ext uri="{FF2B5EF4-FFF2-40B4-BE49-F238E27FC236}">
                <a16:creationId xmlns:a16="http://schemas.microsoft.com/office/drawing/2014/main" id="{0610048F-424A-4706-8541-9D3C9479FF0E}"/>
              </a:ext>
            </a:extLst>
          </p:cNvPr>
          <p:cNvSpPr>
            <a:spLocks noGrp="1"/>
          </p:cNvSpPr>
          <p:nvPr>
            <p:ph type="title"/>
          </p:nvPr>
        </p:nvSpPr>
        <p:spPr/>
        <p:txBody>
          <a:bodyPr/>
          <a:lstStyle/>
          <a:p>
            <a:r>
              <a:rPr lang="en-CA" dirty="0"/>
              <a:t>Change vs. Transition</a:t>
            </a:r>
          </a:p>
        </p:txBody>
      </p:sp>
      <p:sp>
        <p:nvSpPr>
          <p:cNvPr id="4" name="Text Placeholder 3">
            <a:extLst>
              <a:ext uri="{FF2B5EF4-FFF2-40B4-BE49-F238E27FC236}">
                <a16:creationId xmlns:a16="http://schemas.microsoft.com/office/drawing/2014/main" id="{0AB6CDDF-F884-464E-BE65-354E26856626}"/>
              </a:ext>
            </a:extLst>
          </p:cNvPr>
          <p:cNvSpPr>
            <a:spLocks noGrp="1"/>
          </p:cNvSpPr>
          <p:nvPr>
            <p:ph type="body" sz="quarter" idx="12"/>
          </p:nvPr>
        </p:nvSpPr>
        <p:spPr>
          <a:xfrm>
            <a:off x="1055649" y="973872"/>
            <a:ext cx="3520276" cy="3566160"/>
          </a:xfrm>
        </p:spPr>
        <p:txBody>
          <a:bodyPr/>
          <a:lstStyle/>
          <a:p>
            <a:pPr marL="0" indent="0">
              <a:spcAft>
                <a:spcPts val="1200"/>
              </a:spcAft>
              <a:buNone/>
            </a:pPr>
            <a:r>
              <a:rPr lang="en-CA" altLang="en-US" b="1" dirty="0">
                <a:solidFill>
                  <a:schemeClr val="bg1"/>
                </a:solidFill>
                <a:latin typeface="Arial" panose="020B0604020202020204" pitchFamily="34" charset="0"/>
                <a:cs typeface="Arial" panose="020B0604020202020204" pitchFamily="34" charset="0"/>
              </a:rPr>
              <a:t>Change</a:t>
            </a:r>
          </a:p>
          <a:p>
            <a:pPr>
              <a:lnSpc>
                <a:spcPts val="2200"/>
              </a:lnSpc>
              <a:spcBef>
                <a:spcPts val="600"/>
              </a:spcBef>
              <a:buSzPct val="90000"/>
            </a:pPr>
            <a:r>
              <a:rPr lang="en-CA" altLang="en-US" sz="1600" dirty="0">
                <a:latin typeface="Arial" panose="020B0604020202020204" pitchFamily="34" charset="0"/>
                <a:cs typeface="Arial" panose="020B0604020202020204" pitchFamily="34" charset="0"/>
              </a:rPr>
              <a:t>Situational or physical</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It's an event</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External to us</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"Happens" to us</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Often has a date associated with it</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Starts with something ending</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Hinges on the new thing</a:t>
            </a:r>
            <a:endParaRPr lang="en-CA" sz="1600" dirty="0"/>
          </a:p>
        </p:txBody>
      </p:sp>
      <p:sp>
        <p:nvSpPr>
          <p:cNvPr id="5" name="Text Placeholder 4">
            <a:extLst>
              <a:ext uri="{FF2B5EF4-FFF2-40B4-BE49-F238E27FC236}">
                <a16:creationId xmlns:a16="http://schemas.microsoft.com/office/drawing/2014/main" id="{DBE27E37-0884-45FF-B8CA-BA5356977B7C}"/>
              </a:ext>
            </a:extLst>
          </p:cNvPr>
          <p:cNvSpPr>
            <a:spLocks noGrp="1"/>
          </p:cNvSpPr>
          <p:nvPr>
            <p:ph type="body" sz="quarter" idx="13"/>
          </p:nvPr>
        </p:nvSpPr>
        <p:spPr>
          <a:xfrm>
            <a:off x="5007105" y="973872"/>
            <a:ext cx="3680011" cy="3566160"/>
          </a:xfrm>
        </p:spPr>
        <p:txBody>
          <a:bodyPr>
            <a:noAutofit/>
          </a:bodyPr>
          <a:lstStyle/>
          <a:p>
            <a:pPr marL="0" indent="0">
              <a:spcAft>
                <a:spcPts val="1200"/>
              </a:spcAft>
              <a:buNone/>
            </a:pPr>
            <a:r>
              <a:rPr lang="en-CA" altLang="en-US" b="1" dirty="0">
                <a:solidFill>
                  <a:schemeClr val="bg1"/>
                </a:solidFill>
                <a:latin typeface="Arial" panose="020B0604020202020204" pitchFamily="34" charset="0"/>
                <a:cs typeface="Arial" panose="020B0604020202020204" pitchFamily="34" charset="0"/>
              </a:rPr>
              <a:t>Transition</a:t>
            </a:r>
          </a:p>
          <a:p>
            <a:pPr>
              <a:lnSpc>
                <a:spcPts val="2200"/>
              </a:lnSpc>
              <a:spcBef>
                <a:spcPts val="600"/>
              </a:spcBef>
              <a:buSzPct val="90000"/>
            </a:pPr>
            <a:r>
              <a:rPr lang="en-CA" altLang="en-US" sz="1600" dirty="0">
                <a:latin typeface="Arial" panose="020B0604020202020204" pitchFamily="34" charset="0"/>
                <a:cs typeface="Arial" panose="020B0604020202020204" pitchFamily="34" charset="0"/>
              </a:rPr>
              <a:t>Psychological</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Happens inside of us</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Invisible</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Takes a LONG time</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Starts with having to give things up</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Finishes with a beginning</a:t>
            </a:r>
          </a:p>
          <a:p>
            <a:pPr>
              <a:lnSpc>
                <a:spcPts val="2200"/>
              </a:lnSpc>
              <a:spcBef>
                <a:spcPts val="600"/>
              </a:spcBef>
              <a:buSzPct val="90000"/>
            </a:pPr>
            <a:r>
              <a:rPr lang="en-US" altLang="en-US" sz="1600" dirty="0">
                <a:latin typeface="Arial" panose="020B0604020202020204" pitchFamily="34" charset="0"/>
                <a:cs typeface="Arial" panose="020B0604020202020204" pitchFamily="34" charset="0"/>
              </a:rPr>
              <a:t>Depends on letting go – the ending you have to make to leave the old situation behind</a:t>
            </a:r>
            <a:endParaRPr lang="en-CA" altLang="en-US" sz="16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72859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376F5F-57D9-4B1F-B22F-C207A98AD1E0}"/>
              </a:ext>
            </a:extLst>
          </p:cNvPr>
          <p:cNvSpPr>
            <a:spLocks noGrp="1"/>
          </p:cNvSpPr>
          <p:nvPr>
            <p:ph type="title"/>
          </p:nvPr>
        </p:nvSpPr>
        <p:spPr/>
        <p:txBody>
          <a:bodyPr/>
          <a:lstStyle/>
          <a:p>
            <a:r>
              <a:rPr lang="en-CA" dirty="0"/>
              <a:t>Three Phases of Transition</a:t>
            </a:r>
          </a:p>
        </p:txBody>
      </p:sp>
      <p:sp>
        <p:nvSpPr>
          <p:cNvPr id="5" name="Content Placeholder 4">
            <a:extLst>
              <a:ext uri="{FF2B5EF4-FFF2-40B4-BE49-F238E27FC236}">
                <a16:creationId xmlns:a16="http://schemas.microsoft.com/office/drawing/2014/main" id="{2B1EA01E-76F0-4BFA-AB71-3CED091B1D38}"/>
              </a:ext>
            </a:extLst>
          </p:cNvPr>
          <p:cNvSpPr>
            <a:spLocks noGrp="1"/>
          </p:cNvSpPr>
          <p:nvPr>
            <p:ph idx="13"/>
          </p:nvPr>
        </p:nvSpPr>
        <p:spPr/>
        <p:txBody>
          <a:bodyPr/>
          <a:lstStyle/>
          <a:p>
            <a:r>
              <a:rPr lang="en-CA"/>
              <a:t>Change tapas – change vs. transition</a:t>
            </a:r>
            <a:endParaRPr lang="en-CA" dirty="0"/>
          </a:p>
        </p:txBody>
      </p:sp>
      <p:pic>
        <p:nvPicPr>
          <p:cNvPr id="11" name="Picture 3">
            <a:extLst>
              <a:ext uri="{FF2B5EF4-FFF2-40B4-BE49-F238E27FC236}">
                <a16:creationId xmlns:a16="http://schemas.microsoft.com/office/drawing/2014/main" id="{39A1A026-4546-4379-84E4-E577E15A5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190769"/>
            <a:ext cx="6457950" cy="287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065246"/>
      </p:ext>
    </p:extLst>
  </p:cSld>
  <p:clrMapOvr>
    <a:masterClrMapping/>
  </p:clrMapOvr>
</p:sld>
</file>

<file path=ppt/theme/theme1.xml><?xml version="1.0" encoding="utf-8"?>
<a:theme xmlns:a="http://schemas.openxmlformats.org/drawingml/2006/main" name="Office Theme">
  <a:themeElements>
    <a:clrScheme name="20KHOMES">
      <a:dk1>
        <a:sysClr val="windowText" lastClr="000000"/>
      </a:dk1>
      <a:lt1>
        <a:sysClr val="window" lastClr="FFFFFF"/>
      </a:lt1>
      <a:dk2>
        <a:srgbClr val="BE1E2D"/>
      </a:dk2>
      <a:lt2>
        <a:srgbClr val="9D9D9D"/>
      </a:lt2>
      <a:accent1>
        <a:srgbClr val="4F81BD"/>
      </a:accent1>
      <a:accent2>
        <a:srgbClr val="00B447"/>
      </a:accent2>
      <a:accent3>
        <a:srgbClr val="F46524"/>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9DB37D27389348844CB027E8124558" ma:contentTypeVersion="8" ma:contentTypeDescription="Create a new document." ma:contentTypeScope="" ma:versionID="899ae7adb3fa06dfa223ae1375ccde90">
  <xsd:schema xmlns:xsd="http://www.w3.org/2001/XMLSchema" xmlns:xs="http://www.w3.org/2001/XMLSchema" xmlns:p="http://schemas.microsoft.com/office/2006/metadata/properties" xmlns:ns2="dafbecd6-5b90-4e30-a018-27bbbca06165" xmlns:ns3="4ebe5f28-4db5-4aba-81dd-ff20caa6c2c5" targetNamespace="http://schemas.microsoft.com/office/2006/metadata/properties" ma:root="true" ma:fieldsID="21fdd362a22ad59f12185db13ca74387" ns2:_="" ns3:_="">
    <xsd:import namespace="dafbecd6-5b90-4e30-a018-27bbbca06165"/>
    <xsd:import namespace="4ebe5f28-4db5-4aba-81dd-ff20caa6c2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becd6-5b90-4e30-a018-27bbbca0616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be5f28-4db5-4aba-81dd-ff20caa6c2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34C5F-FEFA-44CF-8E23-81377FD0CCA8}">
  <ds:schemaRefs>
    <ds:schemaRef ds:uri="http://schemas.microsoft.com/office/2006/metadata/properties"/>
    <ds:schemaRef ds:uri="4ebe5f28-4db5-4aba-81dd-ff20caa6c2c5"/>
    <ds:schemaRef ds:uri="http://purl.org/dc/terms/"/>
    <ds:schemaRef ds:uri="http://schemas.openxmlformats.org/package/2006/metadata/core-properties"/>
    <ds:schemaRef ds:uri="http://purl.org/dc/dcmitype/"/>
    <ds:schemaRef ds:uri="dafbecd6-5b90-4e30-a018-27bbbca06165"/>
    <ds:schemaRef ds:uri="http://schemas.microsoft.com/office/2006/documentManagement/typ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31ACEDC-B126-4AA9-8367-91868A2BFCED}">
  <ds:schemaRefs>
    <ds:schemaRef ds:uri="http://schemas.microsoft.com/sharepoint/v3/contenttype/forms"/>
  </ds:schemaRefs>
</ds:datastoreItem>
</file>

<file path=customXml/itemProps3.xml><?xml version="1.0" encoding="utf-8"?>
<ds:datastoreItem xmlns:ds="http://schemas.openxmlformats.org/officeDocument/2006/customXml" ds:itemID="{D8243586-4584-409C-97FD-AF73AF808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becd6-5b90-4e30-a018-27bbbca06165"/>
    <ds:schemaRef ds:uri="4ebe5f28-4db5-4aba-81dd-ff20caa6c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15298</TotalTime>
  <Words>207</Words>
  <Application>Microsoft Office PowerPoint</Application>
  <PresentationFormat>On-screen Show (16:9)</PresentationFormat>
  <Paragraphs>36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Open Sans</vt:lpstr>
      <vt:lpstr>Calibri</vt:lpstr>
      <vt:lpstr>Open Sans SemiBold</vt:lpstr>
      <vt:lpstr>Open Sans Light</vt:lpstr>
      <vt:lpstr>ＭＳ Ｐゴシック</vt:lpstr>
      <vt:lpstr>Wingdings</vt:lpstr>
      <vt:lpstr>Arial</vt:lpstr>
      <vt:lpstr>Aharoni</vt:lpstr>
      <vt:lpstr>Office Theme</vt:lpstr>
      <vt:lpstr>Change Tapas – Change vs. Transition</vt:lpstr>
      <vt:lpstr>Change vs. Transition</vt:lpstr>
      <vt:lpstr>Three Phases of Transition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Solutions to Homelessness Update</dc:title>
  <dc:creator>Tim Richter</dc:creator>
  <cp:lastModifiedBy>Marie Morrison</cp:lastModifiedBy>
  <cp:revision>88</cp:revision>
  <cp:lastPrinted>2018-02-26T18:39:39Z</cp:lastPrinted>
  <dcterms:modified xsi:type="dcterms:W3CDTF">2018-12-09T23:29:55Z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0x010100629DB37D27389348844CB027E8124558</vt:lpwstr>
  </property>
</Properties>
</file>