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4" r:id="rId4"/>
  </p:sldMasterIdLst>
  <p:notesMasterIdLst>
    <p:notesMasterId r:id="rId8"/>
  </p:notesMasterIdLst>
  <p:sldIdLst>
    <p:sldId id="328" r:id="rId5"/>
    <p:sldId id="378" r:id="rId6"/>
    <p:sldId id="374" r:id="rId7"/>
  </p:sldIdLst>
  <p:sldSz cx="9144000" cy="5143500" type="screen16x9"/>
  <p:notesSz cx="7077075" cy="9363075"/>
  <p:embeddedFontLst>
    <p:embeddedFont>
      <p:font typeface="ＭＳ Ｐゴシック" panose="020B0600070205080204" pitchFamily="34" charset="-128"/>
      <p:regular r:id="rId9"/>
    </p:embeddedFont>
    <p:embeddedFont>
      <p:font typeface="Aharoni" panose="02010803020104030203" pitchFamily="2" charset="-7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Open Sans Light" panose="020B0604020202020204" charset="0"/>
      <p:regular r:id="rId19"/>
      <p:bold r:id="rId20"/>
      <p:italic r:id="rId21"/>
      <p:boldItalic r:id="rId22"/>
    </p:embeddedFont>
    <p:embeddedFont>
      <p:font typeface="Open Sans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i Broffman" initials="" lastIdx="3" clrIdx="0"/>
  <p:cmAuthor id="1" name="Nate French" initials="" lastIdx="1" clrIdx="1"/>
  <p:cmAuthor id="2" name="Aras Jiza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0"/>
    <a:srgbClr val="86AF15"/>
    <a:srgbClr val="7F7F7F"/>
    <a:srgbClr val="F2F2F2"/>
    <a:srgbClr val="FFCC00"/>
    <a:srgbClr val="00A200"/>
    <a:srgbClr val="FFFFFF"/>
    <a:srgbClr val="7BC72F"/>
    <a:srgbClr val="F46524"/>
    <a:srgbClr val="3CE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8A91A-9F81-4492-8A00-79FB91F333C6}" v="4" dt="2018-12-10T00:06:34.425"/>
  </p1510:revLst>
</p1510:revInfo>
</file>

<file path=ppt/tableStyles.xml><?xml version="1.0" encoding="utf-8"?>
<a:tblStyleLst xmlns:a="http://schemas.openxmlformats.org/drawingml/2006/main" def="{C3FFB85E-D67C-4774-AB9D-0877AD8C15E6}">
  <a:tblStyle styleId="{C3FFB85E-D67C-4774-AB9D-0877AD8C15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D15842-0CB3-44D7-A5BC-161095FA33F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74534" autoAdjust="0"/>
  </p:normalViewPr>
  <p:slideViewPr>
    <p:cSldViewPr snapToGrid="0">
      <p:cViewPr varScale="1">
        <p:scale>
          <a:sx n="96" d="100"/>
          <a:sy n="96" d="100"/>
        </p:scale>
        <p:origin x="9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1" tIns="93921" rIns="93921" bIns="93921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lnSpc>
        <a:spcPts val="14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CA" altLang="en-US" dirty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2D004-D136-4AA7-97B8-3526FEF68D5D}" type="slidenum">
              <a:rPr lang="en-CA" alt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9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Innovators: Those who take the pain to come out with some innovation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Adopters: Those who take the initiative to adopt to the innovation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Majority: Those who adopt the change after a varying degree of time that is significantly longer than the innovators or early adopters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 Majority: Those who adopt the new idea and change only after it has been accepted by the majority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Laggards or Traditionalists: Those who are will only change once it has been accepted by all and becomes the trend or are required to make the change </a:t>
            </a:r>
          </a:p>
          <a:p>
            <a:pPr marL="0" indent="0">
              <a:buFont typeface="Arial" pitchFamily="34" charset="0"/>
              <a:buNone/>
            </a:pP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further information check out - https://en.wikipedia.org/wiki/Diffusion_of_innovations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122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044E88-8DD2-4BBE-A5FB-60435077209A}"/>
              </a:ext>
            </a:extLst>
          </p:cNvPr>
          <p:cNvGrpSpPr/>
          <p:nvPr userDrawn="1"/>
        </p:nvGrpSpPr>
        <p:grpSpPr>
          <a:xfrm>
            <a:off x="-815" y="-547537"/>
            <a:ext cx="9135817" cy="5692591"/>
            <a:chOff x="0" y="-513163"/>
            <a:chExt cx="9135817" cy="56925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444AED-DA2E-49F9-B286-72661CD29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5" y="-513163"/>
              <a:ext cx="9069382" cy="56910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6A40EE-2289-4423-8F1C-D86956E90F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484" y="1132764"/>
              <a:ext cx="1575877" cy="15758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FF4C76-2AB6-4541-B232-1C7EF2D74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0" y="2859198"/>
              <a:ext cx="2320230" cy="2320230"/>
            </a:xfrm>
            <a:prstGeom prst="rect">
              <a:avLst/>
            </a:prstGeom>
          </p:spPr>
        </p:pic>
      </p:grp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2703" y="1231820"/>
            <a:ext cx="3334900" cy="3415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kern="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Open Sans"/>
                <a:cs typeface="Aharoni" panose="02010803020104030203" pitchFamily="2" charset="-79"/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322701" y="756271"/>
            <a:ext cx="3334899" cy="43901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3200"/>
              </a:lnSpc>
              <a:defRPr sz="3200" spc="-53" baseline="0">
                <a:solidFill>
                  <a:schemeClr val="bg2">
                    <a:lumMod val="50000"/>
                  </a:schemeClr>
                </a:solidFill>
                <a:latin typeface="+mj-lt"/>
                <a:ea typeface="Open Sans Light"/>
                <a:cs typeface="Open Sans Light"/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398FE-F181-4632-A23D-9566510646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39056" y="3762632"/>
            <a:ext cx="2377440" cy="705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D11998-2E58-4A98-A041-F637A3BA5F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35" y="313572"/>
            <a:ext cx="1280160" cy="3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0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77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87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 Red 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037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255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4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3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78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38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 Red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135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2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9359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07188" y="735549"/>
            <a:ext cx="55966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spc="-151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  <a:p>
            <a:pPr algn="ctr">
              <a:spcAft>
                <a:spcPts val="3600"/>
              </a:spcAft>
            </a:pPr>
            <a:r>
              <a:rPr lang="en-CA" sz="110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For more information, please contact us.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8" y="3377493"/>
            <a:ext cx="2400300" cy="690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D88B61-0444-4C3B-9D94-B46477BF18A6}"/>
              </a:ext>
            </a:extLst>
          </p:cNvPr>
          <p:cNvSpPr/>
          <p:nvPr userDrawn="1"/>
        </p:nvSpPr>
        <p:spPr>
          <a:xfrm>
            <a:off x="2983153" y="4069609"/>
            <a:ext cx="10663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www.caeh.ca </a:t>
            </a:r>
            <a:endParaRPr lang="en-CA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F3E68-E6D7-48AD-AA63-6ACEBB6DBFA7}"/>
              </a:ext>
            </a:extLst>
          </p:cNvPr>
          <p:cNvSpPr/>
          <p:nvPr userDrawn="1"/>
        </p:nvSpPr>
        <p:spPr>
          <a:xfrm>
            <a:off x="6065839" y="4049342"/>
            <a:ext cx="13821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www.20khomes.ca</a:t>
            </a:r>
            <a:endParaRPr lang="en-CA" sz="105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082823-484C-46C7-A301-1469A2501201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871331" y="2220893"/>
            <a:ext cx="4138074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B5B3F-7978-4B00-8E40-06FB043AC1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7365" y="3560181"/>
            <a:ext cx="1673356" cy="4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1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56" userDrawn="1">
          <p15:clr>
            <a:srgbClr val="FBAE40"/>
          </p15:clr>
        </p15:guide>
        <p15:guide id="2" pos="16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75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7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02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50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0" y="0"/>
            <a:ext cx="9144000" cy="104536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4791076"/>
            <a:ext cx="8832850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6681"/>
            <a:ext cx="8832850" cy="491013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2400" y="9572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62450" y="788194"/>
            <a:ext cx="419100" cy="31551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3C3C2F-C9F0-4216-AFE7-C15BFE4E41A0}" type="datetime1">
              <a:rPr lang="en-US" altLang="en-US"/>
              <a:pPr>
                <a:defRPr/>
              </a:pPr>
              <a:t>12/9/2018</a:t>
            </a:fld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770335"/>
            <a:ext cx="457200" cy="330994"/>
          </a:xfrm>
        </p:spPr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858703-F34A-4719-A5E9-2AF31A0FC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5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1650207"/>
            <a:ext cx="0" cy="3140869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028700"/>
            <a:ext cx="8832850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4793456"/>
            <a:ext cx="8832850" cy="2333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959644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681"/>
            <a:ext cx="8832850" cy="491013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788194"/>
            <a:ext cx="419100" cy="31551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544372-9B4D-42B0-BB4F-82414C7FDFF7}" type="datetime1">
              <a:rPr lang="en-US" altLang="en-US"/>
              <a:pPr>
                <a:defRPr/>
              </a:pPr>
              <a:t>12/9/2018</a:t>
            </a:fld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744"/>
            <a:ext cx="3581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2241"/>
            <a:ext cx="457200" cy="330994"/>
          </a:xfrm>
        </p:spPr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CECA83B-1EDE-42E7-990D-59F87AFDA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41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54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64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2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Red 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19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68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5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93" y="914400"/>
            <a:ext cx="810768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1440" y="4800609"/>
            <a:ext cx="482621" cy="183487"/>
          </a:xfrm>
          <a:prstGeom prst="rect">
            <a:avLst/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AFC073-D29E-4C13-B118-D5894F1E75D0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15E8EA-5629-4FC9-BFEA-98EEE9C848B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37160" y="347472"/>
            <a:ext cx="914400" cy="271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F0ECFC-3B3F-4C92-ADE6-FCBC9A1664F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8259B0C-FA49-4545-8289-2D56BD782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51" y="4767263"/>
            <a:ext cx="7600950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9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4351" r:id="rId2"/>
    <p:sldLayoutId id="2147484356" r:id="rId3"/>
    <p:sldLayoutId id="2147484357" r:id="rId4"/>
    <p:sldLayoutId id="2147484358" r:id="rId5"/>
    <p:sldLayoutId id="2147484406" r:id="rId6"/>
    <p:sldLayoutId id="2147484374" r:id="rId7"/>
    <p:sldLayoutId id="2147484385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  <p:sldLayoutId id="2147484396" r:id="rId17"/>
    <p:sldLayoutId id="2147484397" r:id="rId18"/>
    <p:sldLayoutId id="2147484398" r:id="rId19"/>
    <p:sldLayoutId id="2147484399" r:id="rId20"/>
    <p:sldLayoutId id="2147483892" r:id="rId21"/>
    <p:sldLayoutId id="2147484387" r:id="rId22"/>
    <p:sldLayoutId id="2147484402" r:id="rId23"/>
    <p:sldLayoutId id="2147484401" r:id="rId24"/>
    <p:sldLayoutId id="2147484403" r:id="rId25"/>
    <p:sldLayoutId id="2147484404" r:id="rId26"/>
    <p:sldLayoutId id="2147484405" r:id="rId27"/>
  </p:sldLayoutIdLst>
  <p:hf hdr="0" dt="0"/>
  <p:txStyles>
    <p:titleStyle>
      <a:lvl1pPr algn="l" defTabSz="685749" rtl="0" eaLnBrk="1" latinLnBrk="0" hangingPunct="1">
        <a:spcBef>
          <a:spcPct val="0"/>
        </a:spcBef>
        <a:buNone/>
        <a:defRPr sz="28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749" rtl="0" eaLnBrk="1" latinLnBrk="0" hangingPunct="1">
        <a:lnSpc>
          <a:spcPts val="26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28600" algn="l" defTabSz="685749" rtl="0" eaLnBrk="1" latinLnBrk="0" hangingPunct="1">
        <a:lnSpc>
          <a:spcPts val="2200"/>
        </a:lnSpc>
        <a:spcBef>
          <a:spcPts val="8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85800" indent="-228600" algn="l" defTabSz="685749" rtl="0" eaLnBrk="1" latinLnBrk="0" hangingPunct="1">
        <a:lnSpc>
          <a:spcPts val="2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061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81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0" userDrawn="1">
          <p15:clr>
            <a:srgbClr val="F26B43"/>
          </p15:clr>
        </p15:guide>
        <p15:guide id="2" pos="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QnfWhtujP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hO8MwBZl-Vc" TargetMode="External"/><Relationship Id="rId4" Type="http://schemas.openxmlformats.org/officeDocument/2006/relationships/hyperlink" Target="https://youtu.be/NiNoNYLBa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F8A9-7283-4D1F-8616-4D735F6E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 Tapas – Diffusion of Innovation</a:t>
            </a:r>
          </a:p>
        </p:txBody>
      </p:sp>
    </p:spTree>
    <p:extLst>
      <p:ext uri="{BB962C8B-B14F-4D97-AF65-F5344CB8AC3E}">
        <p14:creationId xmlns:p14="http://schemas.microsoft.com/office/powerpoint/2010/main" val="427947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EA01E-76F0-4BFA-AB71-3CED091B1D3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CA" dirty="0"/>
              <a:t>Change tapas – innovation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FAA625F-84D4-4CE5-BDF3-53E1E6DA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97" y="576208"/>
            <a:ext cx="6751865" cy="39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A350FC8-3C60-4FEA-862D-84B535972D0C}"/>
              </a:ext>
            </a:extLst>
          </p:cNvPr>
          <p:cNvSpPr txBox="1">
            <a:spLocks/>
          </p:cNvSpPr>
          <p:nvPr/>
        </p:nvSpPr>
        <p:spPr>
          <a:xfrm rot="16200000">
            <a:off x="-1585802" y="2506421"/>
            <a:ext cx="3567017" cy="395536"/>
          </a:xfrm>
          <a:prstGeom prst="rect">
            <a:avLst/>
          </a:prstGeom>
        </p:spPr>
        <p:txBody>
          <a:bodyPr/>
          <a:lstStyle>
            <a:lvl1pPr marL="228600" indent="-228600" algn="l" defTabSz="685749" rtl="0" eaLnBrk="1" latinLnBrk="0" hangingPunct="1">
              <a:lnSpc>
                <a:spcPts val="26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749" rtl="0" eaLnBrk="1" latinLnBrk="0" hangingPunct="1">
              <a:lnSpc>
                <a:spcPts val="22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749" rtl="0" eaLnBrk="1" latinLnBrk="0" hangingPunct="1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061" indent="-171438" algn="l" defTabSz="68574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810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6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71106" y="2511286"/>
            <a:ext cx="4109572" cy="197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Diffusion of Innovation: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Part 1 - The Adoption Curve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Part 2 - The “S” Curve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CA" sz="2400" u="sng" dirty="0">
                <a:hlinkClick r:id="rId5"/>
              </a:rPr>
              <a:t>Dancing Guy Video</a:t>
            </a:r>
            <a:endParaRPr lang="en-CA" sz="2400" u="sng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5046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KHOMES">
      <a:dk1>
        <a:sysClr val="windowText" lastClr="000000"/>
      </a:dk1>
      <a:lt1>
        <a:sysClr val="window" lastClr="FFFFFF"/>
      </a:lt1>
      <a:dk2>
        <a:srgbClr val="BE1E2D"/>
      </a:dk2>
      <a:lt2>
        <a:srgbClr val="9D9D9D"/>
      </a:lt2>
      <a:accent1>
        <a:srgbClr val="4F81BD"/>
      </a:accent1>
      <a:accent2>
        <a:srgbClr val="00B447"/>
      </a:accent2>
      <a:accent3>
        <a:srgbClr val="F46524"/>
      </a:accent3>
      <a:accent4>
        <a:srgbClr val="8064A2"/>
      </a:accent4>
      <a:accent5>
        <a:srgbClr val="4BACC6"/>
      </a:accent5>
      <a:accent6>
        <a:srgbClr val="F79646"/>
      </a:accent6>
      <a:hlink>
        <a:srgbClr val="BE1E2D"/>
      </a:hlink>
      <a:folHlink>
        <a:srgbClr val="4E4E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DB37D27389348844CB027E8124558" ma:contentTypeVersion="8" ma:contentTypeDescription="Create a new document." ma:contentTypeScope="" ma:versionID="899ae7adb3fa06dfa223ae1375ccde90">
  <xsd:schema xmlns:xsd="http://www.w3.org/2001/XMLSchema" xmlns:xs="http://www.w3.org/2001/XMLSchema" xmlns:p="http://schemas.microsoft.com/office/2006/metadata/properties" xmlns:ns2="dafbecd6-5b90-4e30-a018-27bbbca06165" xmlns:ns3="4ebe5f28-4db5-4aba-81dd-ff20caa6c2c5" targetNamespace="http://schemas.microsoft.com/office/2006/metadata/properties" ma:root="true" ma:fieldsID="21fdd362a22ad59f12185db13ca74387" ns2:_="" ns3:_="">
    <xsd:import namespace="dafbecd6-5b90-4e30-a018-27bbbca06165"/>
    <xsd:import namespace="4ebe5f28-4db5-4aba-81dd-ff20caa6c2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becd6-5b90-4e30-a018-27bbbca061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e5f28-4db5-4aba-81dd-ff20caa6c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B6F6AA-EDE5-47DC-9922-5E5B260E3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becd6-5b90-4e30-a018-27bbbca06165"/>
    <ds:schemaRef ds:uri="4ebe5f28-4db5-4aba-81dd-ff20caa6c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234C5F-FEFA-44CF-8E23-81377FD0CCA8}">
  <ds:schemaRefs>
    <ds:schemaRef ds:uri="http://schemas.microsoft.com/office/2006/metadata/properties"/>
    <ds:schemaRef ds:uri="4ebe5f28-4db5-4aba-81dd-ff20caa6c2c5"/>
    <ds:schemaRef ds:uri="http://purl.org/dc/terms/"/>
    <ds:schemaRef ds:uri="http://schemas.microsoft.com/office/2006/documentManagement/types"/>
    <ds:schemaRef ds:uri="dafbecd6-5b90-4e30-a018-27bbbca0616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1ACEDC-B126-4AA9-8367-91868A2BFC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15330</TotalTime>
  <Words>142</Words>
  <Application>Microsoft Office PowerPoint</Application>
  <PresentationFormat>On-screen Show (16:9)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Open Sans</vt:lpstr>
      <vt:lpstr>Calibri</vt:lpstr>
      <vt:lpstr>Open Sans SemiBold</vt:lpstr>
      <vt:lpstr>Open Sans Light</vt:lpstr>
      <vt:lpstr>ＭＳ Ｐゴシック</vt:lpstr>
      <vt:lpstr>Wingdings</vt:lpstr>
      <vt:lpstr>Arial</vt:lpstr>
      <vt:lpstr>Aharoni</vt:lpstr>
      <vt:lpstr>Office Theme</vt:lpstr>
      <vt:lpstr>Change Tapas – Diffusion of Innovation</vt:lpstr>
      <vt:lpstr>PowerPoint Presentation</vt:lpstr>
      <vt:lpstr>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Solutions to Homelessness Update</dc:title>
  <dc:creator>Tim Richter</dc:creator>
  <cp:lastModifiedBy>Marie Morrison</cp:lastModifiedBy>
  <cp:revision>90</cp:revision>
  <cp:lastPrinted>2018-02-26T18:39:39Z</cp:lastPrinted>
  <dcterms:modified xsi:type="dcterms:W3CDTF">2018-12-10T00:14:15Z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0x010100629DB37D27389348844CB027E8124558</vt:lpwstr>
  </property>
</Properties>
</file>