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84" r:id="rId4"/>
  </p:sldMasterIdLst>
  <p:notesMasterIdLst>
    <p:notesMasterId r:id="rId14"/>
  </p:notesMasterIdLst>
  <p:sldIdLst>
    <p:sldId id="328" r:id="rId5"/>
    <p:sldId id="372" r:id="rId6"/>
    <p:sldId id="368" r:id="rId7"/>
    <p:sldId id="357" r:id="rId8"/>
    <p:sldId id="360" r:id="rId9"/>
    <p:sldId id="362" r:id="rId10"/>
    <p:sldId id="364" r:id="rId11"/>
    <p:sldId id="365" r:id="rId12"/>
    <p:sldId id="370" r:id="rId13"/>
  </p:sldIdLst>
  <p:sldSz cx="9144000" cy="5143500" type="screen16x9"/>
  <p:notesSz cx="7077075" cy="9363075"/>
  <p:embeddedFontLst>
    <p:embeddedFont>
      <p:font typeface="ＭＳ Ｐゴシック" panose="020B0600070205080204" pitchFamily="34" charset="-128"/>
      <p:regular r:id="rId15"/>
    </p:embeddedFont>
    <p:embeddedFont>
      <p:font typeface="Aharoni" panose="02010803020104030203" pitchFamily="2" charset="-79"/>
      <p:bold r:id="rId16"/>
    </p:embeddedFont>
    <p:embeddedFont>
      <p:font typeface="Calibri" panose="020F0502020204030204" pitchFamily="34" charset="0"/>
      <p:regular r:id="rId17"/>
      <p:bold r:id="rId18"/>
      <p:italic r:id="rId19"/>
      <p:boldItalic r:id="rId20"/>
    </p:embeddedFont>
    <p:embeddedFont>
      <p:font typeface="Open Sans" panose="020B0604020202020204" charset="0"/>
      <p:regular r:id="rId21"/>
      <p:bold r:id="rId22"/>
      <p:italic r:id="rId23"/>
      <p:boldItalic r:id="rId24"/>
    </p:embeddedFont>
    <p:embeddedFont>
      <p:font typeface="Open Sans Light" panose="020B0604020202020204" charset="0"/>
      <p:regular r:id="rId25"/>
      <p:bold r:id="rId26"/>
      <p:italic r:id="rId27"/>
      <p:boldItalic r:id="rId28"/>
    </p:embeddedFont>
    <p:embeddedFont>
      <p:font typeface="Open Sans Semibold"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i Broffman" initials="" lastIdx="3" clrIdx="0"/>
  <p:cmAuthor id="1" name="Nate French" initials="" lastIdx="1" clrIdx="1"/>
  <p:cmAuthor id="2" name="Aras Jizan"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00"/>
    <a:srgbClr val="86AF15"/>
    <a:srgbClr val="7F7F7F"/>
    <a:srgbClr val="F2F2F2"/>
    <a:srgbClr val="FFCC00"/>
    <a:srgbClr val="00A200"/>
    <a:srgbClr val="FFFFFF"/>
    <a:srgbClr val="7BC72F"/>
    <a:srgbClr val="F46524"/>
    <a:srgbClr val="3CE8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EA579-9DD8-4658-82AF-20613C4730C8}" v="1" dt="2018-12-10T00:43:03.778"/>
  </p1510:revLst>
</p1510:revInfo>
</file>

<file path=ppt/tableStyles.xml><?xml version="1.0" encoding="utf-8"?>
<a:tblStyleLst xmlns:a="http://schemas.openxmlformats.org/drawingml/2006/main" def="{C3FFB85E-D67C-4774-AB9D-0877AD8C15E6}">
  <a:tblStyle styleId="{C3FFB85E-D67C-4774-AB9D-0877AD8C15E6}"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3D15842-0CB3-44D7-A5BC-161095FA33F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2" autoAdjust="0"/>
    <p:restoredTop sz="64646" autoAdjust="0"/>
  </p:normalViewPr>
  <p:slideViewPr>
    <p:cSldViewPr snapToGrid="0">
      <p:cViewPr varScale="1">
        <p:scale>
          <a:sx n="86" d="100"/>
          <a:sy n="86" d="100"/>
        </p:scale>
        <p:origin x="1260" y="6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2" d="100"/>
          <a:sy n="82"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17513" y="701675"/>
            <a:ext cx="6242050"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60" cy="4213384"/>
          </a:xfrm>
          <a:prstGeom prst="rect">
            <a:avLst/>
          </a:prstGeom>
          <a:noFill/>
          <a:ln>
            <a:noFill/>
          </a:ln>
        </p:spPr>
        <p:txBody>
          <a:bodyPr wrap="square" lIns="93921" tIns="93921" rIns="93921" bIns="93921"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dirty="0"/>
          </a:p>
        </p:txBody>
      </p:sp>
    </p:spTree>
  </p:cSld>
  <p:clrMap bg1="lt1" tx1="dk1" bg2="dk2" tx2="lt2" accent1="accent1" accent2="accent2" accent3="accent3" accent4="accent4" accent5="accent5" accent6="accent6" hlink="hlink" folHlink="folHlink"/>
  <p:notesStyle>
    <a:lvl1pPr marL="171450" indent="-171450" algn="l" defTabSz="914400" rtl="0" eaLnBrk="1" latinLnBrk="0" hangingPunct="1">
      <a:lnSpc>
        <a:spcPts val="1400"/>
      </a:lnSpc>
      <a:spcBef>
        <a:spcPts val="600"/>
      </a:spcBef>
      <a:buFont typeface="Arial" panose="020B0604020202020204" pitchFamily="34" charset="0"/>
      <a:buChar char="•"/>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362D004-D136-4AA7-97B8-3526FEF68D5D}" type="slidenum">
              <a:rPr lang="en-CA" altLang="en-US">
                <a:solidFill>
                  <a:srgbClr val="000000"/>
                </a:solidFill>
                <a:ea typeface="ＭＳ Ｐゴシック" pitchFamily="34" charset="-128"/>
              </a:rPr>
              <a:pPr eaLnBrk="1" hangingPunct="1">
                <a:spcBef>
                  <a:spcPct val="0"/>
                </a:spcBef>
              </a:pPr>
              <a:t>1</a:t>
            </a:fld>
            <a:endParaRPr lang="en-CA" altLang="en-US">
              <a:solidFill>
                <a:srgbClr val="000000"/>
              </a:solidFill>
              <a:ea typeface="ＭＳ Ｐゴシック" pitchFamily="34" charset="-128"/>
            </a:endParaRPr>
          </a:p>
        </p:txBody>
      </p:sp>
    </p:spTree>
    <p:extLst>
      <p:ext uri="{BB962C8B-B14F-4D97-AF65-F5344CB8AC3E}">
        <p14:creationId xmlns:p14="http://schemas.microsoft.com/office/powerpoint/2010/main" val="19789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defRPr/>
            </a:pPr>
            <a:r>
              <a:rPr lang="en-US" altLang="en-US" dirty="0"/>
              <a:t>Learning anxiety comes from the difficulty in mastering new skills or mindsets and the loss of routines that brought success in the past – Most things we do daily are done with easier because they become second nature</a:t>
            </a:r>
          </a:p>
          <a:p>
            <a:pPr marL="171450" indent="-171450" eaLnBrk="1" hangingPunct="1">
              <a:buFont typeface="Arial" panose="020B0604020202020204" pitchFamily="34" charset="0"/>
              <a:buChar char="•"/>
              <a:defRPr/>
            </a:pPr>
            <a:endParaRPr lang="en-US" altLang="en-US" dirty="0"/>
          </a:p>
          <a:p>
            <a:pPr marL="171450" indent="-171450" eaLnBrk="1" hangingPunct="1">
              <a:buFont typeface="Arial" panose="020B0604020202020204" pitchFamily="34" charset="0"/>
              <a:buChar char="•"/>
              <a:defRPr/>
            </a:pPr>
            <a:r>
              <a:rPr lang="en-US" altLang="en-US" dirty="0"/>
              <a:t>Survival anxiety occurs when people recognize they need to change in order to fit into the new order</a:t>
            </a:r>
          </a:p>
          <a:p>
            <a:pPr eaLnBrk="1" hangingPunct="1">
              <a:defRPr/>
            </a:pPr>
            <a:endParaRPr lang="en-US" altLang="en-US" dirty="0"/>
          </a:p>
          <a:p>
            <a:pPr eaLnBrk="1" hangingPunct="1">
              <a:defRPr/>
            </a:pPr>
            <a:r>
              <a:rPr lang="en-US" altLang="en-US" dirty="0"/>
              <a:t>- both types of anxiety occur during a change, and both are normal and healthy</a:t>
            </a:r>
          </a:p>
          <a:p>
            <a:pPr eaLnBrk="1" hangingPunct="1">
              <a:defRPr/>
            </a:pPr>
            <a:r>
              <a:rPr lang="en-US" altLang="en-US" dirty="0"/>
              <a:t>- some people deal with one or both better than others</a:t>
            </a:r>
          </a:p>
          <a:p>
            <a:pPr marL="0" indent="0" eaLnBrk="1" hangingPunct="1">
              <a:buFontTx/>
              <a:buNone/>
              <a:defRPr/>
            </a:pPr>
            <a:endParaRPr lang="en-US" altLang="en-US" dirty="0"/>
          </a:p>
          <a:p>
            <a:pPr eaLnBrk="1" hangingPunct="1">
              <a:defRPr/>
            </a:pPr>
            <a:r>
              <a:rPr lang="en-US" altLang="en-US" dirty="0"/>
              <a:t>Either type of anxiety </a:t>
            </a:r>
            <a:r>
              <a:rPr lang="en-US" altLang="en-US"/>
              <a:t>generates resistance…</a:t>
            </a:r>
            <a:endParaRPr lang="en-US" altLang="en-US" dirty="0"/>
          </a:p>
        </p:txBody>
      </p:sp>
    </p:spTree>
    <p:extLst>
      <p:ext uri="{BB962C8B-B14F-4D97-AF65-F5344CB8AC3E}">
        <p14:creationId xmlns:p14="http://schemas.microsoft.com/office/powerpoint/2010/main" val="122392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defRPr/>
            </a:pPr>
            <a:r>
              <a:rPr lang="en-US" altLang="en-US" dirty="0"/>
              <a:t>Brainstorm….</a:t>
            </a:r>
          </a:p>
          <a:p>
            <a:pPr marL="628650" lvl="1" indent="-171450" eaLnBrk="1" hangingPunct="1">
              <a:buFont typeface="Arial" panose="020B0604020202020204" pitchFamily="34" charset="0"/>
              <a:buChar char="•"/>
              <a:defRPr/>
            </a:pPr>
            <a:r>
              <a:rPr lang="en-US" altLang="en-US" dirty="0"/>
              <a:t>Signal that people recognize that change is happening – not ignoring it or unaware</a:t>
            </a:r>
            <a:endParaRPr lang="en-US" altLang="en-US" baseline="0" dirty="0"/>
          </a:p>
          <a:p>
            <a:pPr marL="628650" lvl="1" indent="-171450" eaLnBrk="1" hangingPunct="1">
              <a:buFont typeface="Arial" panose="020B0604020202020204" pitchFamily="34" charset="0"/>
              <a:buChar char="•"/>
              <a:defRPr/>
            </a:pPr>
            <a:r>
              <a:rPr lang="en-US" altLang="en-US" baseline="0" dirty="0"/>
              <a:t>Helps understand what further communication may be needed</a:t>
            </a:r>
          </a:p>
          <a:p>
            <a:pPr marL="628650" lvl="1" indent="-171450" eaLnBrk="1" hangingPunct="1">
              <a:buFont typeface="Arial" panose="020B0604020202020204" pitchFamily="34" charset="0"/>
              <a:buChar char="•"/>
              <a:defRPr/>
            </a:pPr>
            <a:r>
              <a:rPr lang="en-US" altLang="en-US" baseline="0" dirty="0"/>
              <a:t>Helps understand what further change in practices may be needed – if unknown or unintended consequences and can then address</a:t>
            </a:r>
            <a:endParaRPr lang="en-US" altLang="en-US" dirty="0"/>
          </a:p>
          <a:p>
            <a:pPr marL="0" indent="0" eaLnBrk="1" hangingPunct="1">
              <a:buFont typeface="Arial" panose="020B0604020202020204" pitchFamily="34" charset="0"/>
              <a:buNone/>
              <a:defRPr/>
            </a:pPr>
            <a:endParaRPr lang="en-US" altLang="en-US" dirty="0"/>
          </a:p>
          <a:p>
            <a:pPr marL="171450" indent="-171450" eaLnBrk="1" hangingPunct="1">
              <a:buFont typeface="Arial" panose="020B0604020202020204" pitchFamily="34" charset="0"/>
              <a:buChar char="•"/>
              <a:defRPr/>
            </a:pPr>
            <a:r>
              <a:rPr lang="en-US" altLang="en-US" dirty="0"/>
              <a:t>It’s a natural and needed part of the change process</a:t>
            </a:r>
          </a:p>
          <a:p>
            <a:pPr marL="171450" indent="-171450" eaLnBrk="1" hangingPunct="1">
              <a:buFont typeface="Arial" panose="020B0604020202020204" pitchFamily="34" charset="0"/>
              <a:buChar char="•"/>
              <a:defRPr/>
            </a:pPr>
            <a:endParaRPr lang="en-US" altLang="en-US" dirty="0"/>
          </a:p>
          <a:p>
            <a:pPr marL="171450" indent="-171450" eaLnBrk="1" hangingPunct="1">
              <a:buFont typeface="Arial" panose="020B0604020202020204" pitchFamily="34" charset="0"/>
              <a:buChar char="•"/>
              <a:defRPr/>
            </a:pPr>
            <a:r>
              <a:rPr lang="en-US" altLang="en-US" dirty="0"/>
              <a:t>There are different kinds</a:t>
            </a:r>
            <a:r>
              <a:rPr lang="en-US" altLang="en-US" baseline="0" dirty="0"/>
              <a:t> of resistance and ways to support them….</a:t>
            </a:r>
            <a:endParaRPr lang="en-US" altLang="en-US" dirty="0"/>
          </a:p>
        </p:txBody>
      </p:sp>
    </p:spTree>
    <p:extLst>
      <p:ext uri="{BB962C8B-B14F-4D97-AF65-F5344CB8AC3E}">
        <p14:creationId xmlns:p14="http://schemas.microsoft.com/office/powerpoint/2010/main" val="18356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CA" altLang="en-US" sz="1000" u="sng" dirty="0"/>
              <a:t>Intellectual</a:t>
            </a:r>
            <a:endParaRPr lang="en-US" altLang="en-US" sz="1000" u="sng" dirty="0"/>
          </a:p>
          <a:p>
            <a:pPr eaLnBrk="1" hangingPunct="1">
              <a:lnSpc>
                <a:spcPct val="80000"/>
              </a:lnSpc>
            </a:pPr>
            <a:r>
              <a:rPr lang="en-US" altLang="en-US" sz="1000" dirty="0"/>
              <a:t>No strongly felt need or urgency</a:t>
            </a:r>
          </a:p>
          <a:p>
            <a:pPr eaLnBrk="1" hangingPunct="1">
              <a:lnSpc>
                <a:spcPct val="80000"/>
              </a:lnSpc>
            </a:pPr>
            <a:r>
              <a:rPr lang="en-US" altLang="en-US" sz="1000" dirty="0"/>
              <a:t>People don’t see the purpose/benefits to change</a:t>
            </a:r>
          </a:p>
          <a:p>
            <a:pPr eaLnBrk="1" hangingPunct="1">
              <a:lnSpc>
                <a:spcPct val="80000"/>
              </a:lnSpc>
            </a:pPr>
            <a:r>
              <a:rPr lang="en-US" altLang="en-US" sz="1000" dirty="0"/>
              <a:t>People question or oppose the idea</a:t>
            </a:r>
          </a:p>
          <a:p>
            <a:pPr eaLnBrk="1" hangingPunct="1">
              <a:lnSpc>
                <a:spcPct val="80000"/>
              </a:lnSpc>
            </a:pPr>
            <a:r>
              <a:rPr lang="en-US" altLang="en-US" sz="1000" dirty="0"/>
              <a:t>People are satisfied with status quo</a:t>
            </a:r>
          </a:p>
          <a:p>
            <a:pPr eaLnBrk="1" hangingPunct="1">
              <a:lnSpc>
                <a:spcPct val="80000"/>
              </a:lnSpc>
            </a:pPr>
            <a:r>
              <a:rPr lang="en-US" altLang="en-US" sz="1000" dirty="0"/>
              <a:t>People are not clear how the change is supposed to work</a:t>
            </a:r>
          </a:p>
          <a:p>
            <a:pPr eaLnBrk="1" hangingPunct="1">
              <a:lnSpc>
                <a:spcPct val="80000"/>
              </a:lnSpc>
            </a:pPr>
            <a:r>
              <a:rPr lang="en-US" altLang="en-US" sz="1000" dirty="0"/>
              <a:t>People are not clear on the desired future state</a:t>
            </a:r>
          </a:p>
          <a:p>
            <a:pPr eaLnBrk="1" hangingPunct="1">
              <a:lnSpc>
                <a:spcPct val="80000"/>
              </a:lnSpc>
            </a:pPr>
            <a:r>
              <a:rPr lang="en-US" altLang="en-US" sz="1000" dirty="0"/>
              <a:t>Too many unanswered questions</a:t>
            </a:r>
          </a:p>
          <a:p>
            <a:pPr eaLnBrk="1" hangingPunct="1">
              <a:lnSpc>
                <a:spcPct val="80000"/>
              </a:lnSpc>
            </a:pPr>
            <a:endParaRPr lang="en-CA" altLang="en-US" sz="1000" dirty="0"/>
          </a:p>
          <a:p>
            <a:pPr eaLnBrk="1" hangingPunct="1">
              <a:lnSpc>
                <a:spcPct val="80000"/>
              </a:lnSpc>
            </a:pPr>
            <a:r>
              <a:rPr lang="en-CA" altLang="en-US" sz="1000" u="sng" dirty="0"/>
              <a:t>Personal– I don't like it or I don’t' like YOU!</a:t>
            </a:r>
          </a:p>
          <a:p>
            <a:pPr eaLnBrk="1" hangingPunct="1">
              <a:lnSpc>
                <a:spcPct val="80000"/>
              </a:lnSpc>
            </a:pPr>
            <a:r>
              <a:rPr lang="en-US" altLang="en-US" sz="1000" dirty="0"/>
              <a:t>People are experiencing major loss and simply do not see what’s in it for them</a:t>
            </a:r>
          </a:p>
          <a:p>
            <a:pPr eaLnBrk="1" hangingPunct="1">
              <a:lnSpc>
                <a:spcPct val="80000"/>
              </a:lnSpc>
            </a:pPr>
            <a:r>
              <a:rPr lang="en-US" altLang="en-US" sz="1000" dirty="0"/>
              <a:t>Distrust is deeply entrenched</a:t>
            </a:r>
          </a:p>
          <a:p>
            <a:pPr eaLnBrk="1" hangingPunct="1">
              <a:lnSpc>
                <a:spcPct val="80000"/>
              </a:lnSpc>
            </a:pPr>
            <a:r>
              <a:rPr lang="en-US" altLang="en-US" sz="1000" dirty="0"/>
              <a:t>Change violates individual values, beliefs, visions</a:t>
            </a:r>
          </a:p>
          <a:p>
            <a:pPr eaLnBrk="1" hangingPunct="1">
              <a:lnSpc>
                <a:spcPct val="80000"/>
              </a:lnSpc>
            </a:pPr>
            <a:r>
              <a:rPr lang="en-US" altLang="en-US" sz="1000" dirty="0"/>
              <a:t>People feeling outside their comfort and competence zones</a:t>
            </a:r>
          </a:p>
          <a:p>
            <a:pPr eaLnBrk="1" hangingPunct="1">
              <a:lnSpc>
                <a:spcPct val="80000"/>
              </a:lnSpc>
            </a:pPr>
            <a:endParaRPr lang="en-US" altLang="en-US" sz="1000" dirty="0"/>
          </a:p>
          <a:p>
            <a:pPr eaLnBrk="1" hangingPunct="1">
              <a:lnSpc>
                <a:spcPct val="80000"/>
              </a:lnSpc>
            </a:pPr>
            <a:r>
              <a:rPr lang="en-CA" altLang="en-US" sz="1000" u="sng" dirty="0"/>
              <a:t>Cultural</a:t>
            </a:r>
          </a:p>
          <a:p>
            <a:pPr eaLnBrk="1" hangingPunct="1">
              <a:lnSpc>
                <a:spcPct val="80000"/>
              </a:lnSpc>
            </a:pPr>
            <a:r>
              <a:rPr lang="en-US" altLang="en-US" sz="1000" dirty="0"/>
              <a:t>Previous organizational change efforts failed</a:t>
            </a:r>
          </a:p>
          <a:p>
            <a:pPr eaLnBrk="1" hangingPunct="1">
              <a:lnSpc>
                <a:spcPct val="80000"/>
              </a:lnSpc>
            </a:pPr>
            <a:r>
              <a:rPr lang="en-US" altLang="en-US" sz="1000" dirty="0"/>
              <a:t>System of norms, values, rewards and punishments favor status quo</a:t>
            </a:r>
          </a:p>
          <a:p>
            <a:pPr eaLnBrk="1" hangingPunct="1">
              <a:lnSpc>
                <a:spcPct val="80000"/>
              </a:lnSpc>
            </a:pPr>
            <a:r>
              <a:rPr lang="en-US" altLang="en-US" sz="1000" dirty="0"/>
              <a:t>Concerned about loss of status, respect, position, relationships, competence</a:t>
            </a:r>
          </a:p>
          <a:p>
            <a:pPr eaLnBrk="1" hangingPunct="1">
              <a:lnSpc>
                <a:spcPct val="80000"/>
              </a:lnSpc>
            </a:pPr>
            <a:r>
              <a:rPr lang="en-US" altLang="en-US" sz="1000" dirty="0"/>
              <a:t>Prevailing attitudes of distrust, or fear, or rigidity</a:t>
            </a:r>
          </a:p>
          <a:p>
            <a:pPr eaLnBrk="1" hangingPunct="1">
              <a:lnSpc>
                <a:spcPct val="80000"/>
              </a:lnSpc>
            </a:pPr>
            <a:r>
              <a:rPr lang="en-US" altLang="en-US" sz="1000" dirty="0"/>
              <a:t>People don’t see management “walking the talk”</a:t>
            </a:r>
          </a:p>
          <a:p>
            <a:pPr eaLnBrk="1" hangingPunct="1">
              <a:lnSpc>
                <a:spcPct val="80000"/>
              </a:lnSpc>
            </a:pPr>
            <a:endParaRPr lang="en-CA" altLang="en-US" sz="1000" dirty="0"/>
          </a:p>
          <a:p>
            <a:pPr eaLnBrk="1" hangingPunct="1">
              <a:lnSpc>
                <a:spcPct val="80000"/>
              </a:lnSpc>
            </a:pPr>
            <a:endParaRPr lang="en-CA" altLang="en-US" sz="1000" dirty="0"/>
          </a:p>
          <a:p>
            <a:pPr eaLnBrk="1" hangingPunct="1">
              <a:lnSpc>
                <a:spcPct val="80000"/>
              </a:lnSpc>
            </a:pPr>
            <a:endParaRPr lang="en-CA" altLang="en-US" sz="1000" dirty="0"/>
          </a:p>
          <a:p>
            <a:pPr eaLnBrk="1" hangingPunct="1">
              <a:lnSpc>
                <a:spcPct val="80000"/>
              </a:lnSpc>
            </a:pPr>
            <a:endParaRPr lang="en-US" altLang="en-US" sz="1000" dirty="0"/>
          </a:p>
          <a:p>
            <a:pPr eaLnBrk="1" hangingPunct="1">
              <a:lnSpc>
                <a:spcPct val="80000"/>
              </a:lnSpc>
            </a:pPr>
            <a:endParaRPr lang="en-US" altLang="en-US" sz="1000" dirty="0"/>
          </a:p>
        </p:txBody>
      </p:sp>
    </p:spTree>
    <p:extLst>
      <p:ext uri="{BB962C8B-B14F-4D97-AF65-F5344CB8AC3E}">
        <p14:creationId xmlns:p14="http://schemas.microsoft.com/office/powerpoint/2010/main" val="107896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77913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CA" dirty="0"/>
              <a:t>Make the change process as transparent as possible – help them understand the principles for decision making, who is representing their interests, how they will be involved</a:t>
            </a:r>
          </a:p>
          <a:p>
            <a:pPr>
              <a:defRPr/>
            </a:pPr>
            <a:r>
              <a:rPr lang="en-CA" i="1" dirty="0"/>
              <a:t>Give people voice – listen and respond. Define how and when and who will represent them. Tell them how input is being sought and used</a:t>
            </a:r>
          </a:p>
          <a:p>
            <a:pPr>
              <a:defRPr/>
            </a:pPr>
            <a:r>
              <a:rPr lang="en-CA" i="1" dirty="0"/>
              <a:t>Explain WIIFM and WIIFO</a:t>
            </a:r>
          </a:p>
          <a:p>
            <a:pPr>
              <a:defRPr/>
            </a:pPr>
            <a:r>
              <a:rPr lang="en-CA" i="1" dirty="0"/>
              <a:t>Provide one on one and small group counselling</a:t>
            </a:r>
          </a:p>
          <a:p>
            <a:pPr>
              <a:defRPr/>
            </a:pPr>
            <a:r>
              <a:rPr lang="en-CA" i="1" dirty="0"/>
              <a:t>Create incentives, motivators, rewards</a:t>
            </a:r>
          </a:p>
          <a:p>
            <a:pPr marL="230154" indent="-230154" eaLnBrk="1" hangingPunct="1">
              <a:defRPr/>
            </a:pPr>
            <a:endParaRPr lang="en-CA" b="1" i="1" dirty="0">
              <a:effectLst>
                <a:outerShdw blurRad="38100" dist="38100" dir="2700000" algn="tl">
                  <a:srgbClr val="C0C0C0"/>
                </a:outerShdw>
              </a:effectLst>
            </a:endParaRPr>
          </a:p>
          <a:p>
            <a:pPr marL="0" indent="0" eaLnBrk="1" hangingPunct="1">
              <a:buNone/>
              <a:defRPr/>
            </a:pPr>
            <a:r>
              <a:rPr lang="en-US" b="1" i="1" dirty="0">
                <a:effectLst>
                  <a:outerShdw blurRad="38100" dist="38100" dir="2700000" algn="tl">
                    <a:srgbClr val="C0C0C0"/>
                  </a:outerShdw>
                </a:effectLst>
              </a:rPr>
              <a:t>Need to see personal benefit</a:t>
            </a:r>
          </a:p>
          <a:p>
            <a:pPr marL="230154" indent="-230154" eaLnBrk="1" hangingPunct="1">
              <a:buFont typeface="Arial" pitchFamily="34" charset="0"/>
              <a:buChar char="•"/>
              <a:defRPr/>
            </a:pPr>
            <a:r>
              <a:rPr lang="en-US" b="0" i="1" dirty="0">
                <a:effectLst>
                  <a:outerShdw blurRad="38100" dist="38100" dir="2700000" algn="tl">
                    <a:srgbClr val="C0C0C0"/>
                  </a:outerShdw>
                </a:effectLst>
              </a:rPr>
              <a:t>Need more trust</a:t>
            </a:r>
          </a:p>
          <a:p>
            <a:pPr marL="230154" indent="-230154" eaLnBrk="1" hangingPunct="1">
              <a:buFont typeface="Arial" pitchFamily="34" charset="0"/>
              <a:buChar char="•"/>
              <a:defRPr/>
            </a:pPr>
            <a:r>
              <a:rPr lang="en-US" b="0" i="1" dirty="0">
                <a:effectLst>
                  <a:outerShdw blurRad="38100" dist="38100" dir="2700000" algn="tl">
                    <a:srgbClr val="C0C0C0"/>
                  </a:outerShdw>
                </a:effectLst>
              </a:rPr>
              <a:t>Compelling vision </a:t>
            </a:r>
          </a:p>
          <a:p>
            <a:pPr marL="230154" indent="-230154" eaLnBrk="1" hangingPunct="1">
              <a:buFont typeface="Arial" pitchFamily="34" charset="0"/>
              <a:buChar char="•"/>
              <a:defRPr/>
            </a:pPr>
            <a:r>
              <a:rPr lang="en-US" b="0" i="1" dirty="0">
                <a:effectLst>
                  <a:outerShdw blurRad="38100" dist="38100" dir="2700000" algn="tl">
                    <a:srgbClr val="C0C0C0"/>
                  </a:outerShdw>
                </a:effectLst>
              </a:rPr>
              <a:t>Support in adjusting – comfort and competence</a:t>
            </a:r>
          </a:p>
          <a:p>
            <a:pPr marL="230154" indent="-230154" eaLnBrk="1" hangingPunct="1">
              <a:buFont typeface="Arial" pitchFamily="34" charset="0"/>
              <a:buChar char="•"/>
              <a:defRPr/>
            </a:pPr>
            <a:r>
              <a:rPr lang="en-US" b="0" i="1" dirty="0">
                <a:effectLst>
                  <a:outerShdw blurRad="38100" dist="38100" dir="2700000" algn="tl">
                    <a:srgbClr val="C0C0C0"/>
                  </a:outerShdw>
                </a:effectLst>
              </a:rPr>
              <a:t>Find out more about who/what is driving the change so you better understand it</a:t>
            </a:r>
          </a:p>
          <a:p>
            <a:pPr marL="230154" indent="-230154" eaLnBrk="1" hangingPunct="1">
              <a:buFont typeface="Arial" pitchFamily="34" charset="0"/>
              <a:buChar char="•"/>
              <a:defRPr/>
            </a:pPr>
            <a:r>
              <a:rPr lang="en-US" b="0" i="1" dirty="0">
                <a:effectLst>
                  <a:outerShdw blurRad="38100" dist="38100" dir="2700000" algn="tl">
                    <a:srgbClr val="C0C0C0"/>
                  </a:outerShdw>
                </a:effectLst>
              </a:rPr>
              <a:t>Find out about the measures that will be used to monitor the effectiveness of the change</a:t>
            </a:r>
          </a:p>
          <a:p>
            <a:pPr marL="230154" indent="-230154" eaLnBrk="1" hangingPunct="1">
              <a:buFont typeface="Arial" pitchFamily="34" charset="0"/>
              <a:buChar char="•"/>
              <a:defRPr/>
            </a:pPr>
            <a:r>
              <a:rPr lang="en-US" b="0" i="1" dirty="0">
                <a:effectLst>
                  <a:outerShdw blurRad="38100" dist="38100" dir="2700000" algn="tl">
                    <a:srgbClr val="C0C0C0"/>
                  </a:outerShdw>
                </a:effectLst>
              </a:rPr>
              <a:t>Identify barriers</a:t>
            </a:r>
          </a:p>
          <a:p>
            <a:pPr marL="230154" indent="-230154" eaLnBrk="1" hangingPunct="1">
              <a:buFont typeface="Arial" pitchFamily="34" charset="0"/>
              <a:buChar char="•"/>
              <a:defRPr/>
            </a:pPr>
            <a:r>
              <a:rPr lang="en-US" b="0" i="1" dirty="0">
                <a:effectLst>
                  <a:outerShdw blurRad="38100" dist="38100" dir="2700000" algn="tl">
                    <a:srgbClr val="C0C0C0"/>
                  </a:outerShdw>
                </a:effectLst>
              </a:rPr>
              <a:t>Ask others who support the change what the trigger was that caused them to embrace it</a:t>
            </a:r>
          </a:p>
          <a:p>
            <a:pPr marL="230154" indent="-230154" eaLnBrk="1" hangingPunct="1">
              <a:buFont typeface="Arial" pitchFamily="34" charset="0"/>
              <a:buChar char="•"/>
              <a:defRPr/>
            </a:pPr>
            <a:r>
              <a:rPr lang="en-US" b="0" i="1" dirty="0">
                <a:effectLst>
                  <a:outerShdw blurRad="38100" dist="38100" dir="2700000" algn="tl">
                    <a:srgbClr val="C0C0C0"/>
                  </a:outerShdw>
                </a:effectLst>
              </a:rPr>
              <a:t>Be an active part of the evaluation process so you can see for yourself how well the change is working</a:t>
            </a:r>
          </a:p>
          <a:p>
            <a:pPr marL="230154" indent="-230154" eaLnBrk="1" hangingPunct="1">
              <a:defRPr/>
            </a:pPr>
            <a:endParaRPr lang="en-US" b="1" i="1" dirty="0">
              <a:effectLst>
                <a:outerShdw blurRad="38100" dist="38100" dir="2700000" algn="tl">
                  <a:srgbClr val="C0C0C0"/>
                </a:outerShdw>
              </a:effectLst>
            </a:endParaRPr>
          </a:p>
        </p:txBody>
      </p:sp>
    </p:spTree>
    <p:extLst>
      <p:ext uri="{BB962C8B-B14F-4D97-AF65-F5344CB8AC3E}">
        <p14:creationId xmlns:p14="http://schemas.microsoft.com/office/powerpoint/2010/main" val="82522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CA" dirty="0"/>
              <a:t>Role model the change</a:t>
            </a:r>
          </a:p>
          <a:p>
            <a:pPr>
              <a:defRPr/>
            </a:pPr>
            <a:r>
              <a:rPr lang="en-CA" dirty="0"/>
              <a:t>Identify important opinion leaders – get them on side, give them specific roles, educate and coach them</a:t>
            </a:r>
          </a:p>
          <a:p>
            <a:pPr>
              <a:defRPr/>
            </a:pPr>
            <a:r>
              <a:rPr lang="en-CA" dirty="0"/>
              <a:t>Create new norms, value statements , behaviours that support the change</a:t>
            </a:r>
          </a:p>
          <a:p>
            <a:pPr>
              <a:defRPr/>
            </a:pPr>
            <a:r>
              <a:rPr lang="en-CA" dirty="0"/>
              <a:t>Change belief systems about success (cause-effect) relationships in the organization</a:t>
            </a:r>
          </a:p>
          <a:p>
            <a:pPr>
              <a:defRPr/>
            </a:pPr>
            <a:r>
              <a:rPr lang="en-CA" dirty="0"/>
              <a:t>Make progress, celebrate milestones, publicize &amp; reward  successes</a:t>
            </a:r>
          </a:p>
          <a:p>
            <a:pPr marL="230154" indent="-230154" eaLnBrk="1" hangingPunct="1">
              <a:defRPr/>
            </a:pPr>
            <a:endParaRPr lang="en-US" b="1" i="1" dirty="0">
              <a:effectLst>
                <a:outerShdw blurRad="38100" dist="38100" dir="2700000" algn="tl">
                  <a:srgbClr val="C0C0C0"/>
                </a:outerShdw>
              </a:effectLst>
            </a:endParaRPr>
          </a:p>
          <a:p>
            <a:pPr marL="230154" indent="-230154" eaLnBrk="1" hangingPunct="1">
              <a:defRPr/>
            </a:pPr>
            <a:endParaRPr lang="en-US" b="1" i="1" dirty="0">
              <a:effectLst>
                <a:outerShdw blurRad="38100" dist="38100" dir="2700000" algn="tl">
                  <a:srgbClr val="C0C0C0"/>
                </a:outerShdw>
              </a:effectLst>
            </a:endParaRPr>
          </a:p>
          <a:p>
            <a:pPr marL="0" indent="0" eaLnBrk="1" hangingPunct="1">
              <a:buNone/>
              <a:defRPr/>
            </a:pPr>
            <a:r>
              <a:rPr lang="en-US" b="1" i="1" dirty="0">
                <a:effectLst>
                  <a:outerShdw blurRad="38100" dist="38100" dir="2700000" algn="tl">
                    <a:srgbClr val="C0C0C0"/>
                  </a:outerShdw>
                </a:effectLst>
              </a:rPr>
              <a:t>Hinges on project credibility – why different from past, failed efforts? </a:t>
            </a:r>
          </a:p>
          <a:p>
            <a:pPr marL="230154" indent="-230154" eaLnBrk="1" hangingPunct="1">
              <a:buFont typeface="Arial" pitchFamily="34" charset="0"/>
              <a:buChar char="•"/>
              <a:defRPr/>
            </a:pPr>
            <a:r>
              <a:rPr lang="en-US" b="0" i="1" dirty="0">
                <a:effectLst>
                  <a:outerShdw blurRad="38100" dist="38100" dir="2700000" algn="tl">
                    <a:srgbClr val="C0C0C0"/>
                  </a:outerShdw>
                </a:effectLst>
              </a:rPr>
              <a:t>Build trust</a:t>
            </a:r>
          </a:p>
          <a:p>
            <a:pPr marL="230154" indent="-230154" eaLnBrk="1" hangingPunct="1">
              <a:buFont typeface="Arial" pitchFamily="34" charset="0"/>
              <a:buChar char="•"/>
              <a:defRPr/>
            </a:pPr>
            <a:r>
              <a:rPr lang="en-US" b="0" i="1" dirty="0">
                <a:effectLst>
                  <a:outerShdw blurRad="38100" dist="38100" dir="2700000" algn="tl">
                    <a:srgbClr val="C0C0C0"/>
                  </a:outerShdw>
                </a:effectLst>
              </a:rPr>
              <a:t>Clarify need to change status quo</a:t>
            </a:r>
          </a:p>
          <a:p>
            <a:pPr marL="230154" indent="-230154" eaLnBrk="1" hangingPunct="1">
              <a:buFont typeface="Arial" pitchFamily="34" charset="0"/>
              <a:buChar char="•"/>
              <a:defRPr/>
            </a:pPr>
            <a:r>
              <a:rPr lang="en-US" b="0" i="1" dirty="0">
                <a:effectLst>
                  <a:outerShdw blurRad="38100" dist="38100" dir="2700000" algn="tl">
                    <a:srgbClr val="C0C0C0"/>
                  </a:outerShdw>
                </a:effectLst>
              </a:rPr>
              <a:t>Clarify losses and what will replace them</a:t>
            </a:r>
          </a:p>
          <a:p>
            <a:pPr marL="230154" indent="-230154" eaLnBrk="1" hangingPunct="1">
              <a:buFont typeface="Arial" pitchFamily="34" charset="0"/>
              <a:buChar char="•"/>
              <a:defRPr/>
            </a:pPr>
            <a:r>
              <a:rPr lang="en-US" b="0" i="1" dirty="0">
                <a:effectLst>
                  <a:outerShdw blurRad="38100" dist="38100" dir="2700000" algn="tl">
                    <a:srgbClr val="C0C0C0"/>
                  </a:outerShdw>
                </a:effectLst>
              </a:rPr>
              <a:t>Talk to everyone and share what people are </a:t>
            </a:r>
            <a:r>
              <a:rPr lang="en-US" b="0" i="1" dirty="0" err="1">
                <a:effectLst>
                  <a:outerShdw blurRad="38100" dist="38100" dir="2700000" algn="tl">
                    <a:srgbClr val="C0C0C0"/>
                  </a:outerShdw>
                </a:effectLst>
              </a:rPr>
              <a:t>fidning</a:t>
            </a:r>
            <a:r>
              <a:rPr lang="en-US" b="0" i="1" dirty="0">
                <a:effectLst>
                  <a:outerShdw blurRad="38100" dist="38100" dir="2700000" algn="tl">
                    <a:srgbClr val="C0C0C0"/>
                  </a:outerShdw>
                </a:effectLst>
              </a:rPr>
              <a:t> hard to let go of</a:t>
            </a:r>
          </a:p>
          <a:p>
            <a:pPr marL="230154" indent="-230154" eaLnBrk="1" hangingPunct="1">
              <a:buFont typeface="Arial" pitchFamily="34" charset="0"/>
              <a:buChar char="•"/>
              <a:defRPr/>
            </a:pPr>
            <a:r>
              <a:rPr lang="en-US" b="0" i="1" dirty="0">
                <a:effectLst>
                  <a:outerShdw blurRad="38100" dist="38100" dir="2700000" algn="tl">
                    <a:srgbClr val="C0C0C0"/>
                  </a:outerShdw>
                </a:effectLst>
              </a:rPr>
              <a:t>Find out where your input can be best offered to make the change successful</a:t>
            </a:r>
          </a:p>
          <a:p>
            <a:pPr marL="230154" indent="-230154" eaLnBrk="1" hangingPunct="1">
              <a:buFont typeface="Arial" pitchFamily="34" charset="0"/>
              <a:buChar char="•"/>
              <a:defRPr/>
            </a:pPr>
            <a:r>
              <a:rPr lang="en-US" b="0" i="1" dirty="0">
                <a:effectLst>
                  <a:outerShdw blurRad="38100" dist="38100" dir="2700000" algn="tl">
                    <a:srgbClr val="C0C0C0"/>
                  </a:outerShdw>
                </a:effectLst>
              </a:rPr>
              <a:t>Ask who will be making decisions about how the change will affect you directly. Also find out what principles and values will guide these decisions to help you understand HOW THESE CHANGES WILL BE MADE (important to understand WHY something has been decided)</a:t>
            </a:r>
          </a:p>
          <a:p>
            <a:pPr>
              <a:defRPr/>
            </a:pPr>
            <a:endParaRPr lang="en-US" dirty="0"/>
          </a:p>
        </p:txBody>
      </p:sp>
    </p:spTree>
    <p:extLst>
      <p:ext uri="{BB962C8B-B14F-4D97-AF65-F5344CB8AC3E}">
        <p14:creationId xmlns:p14="http://schemas.microsoft.com/office/powerpoint/2010/main" val="22856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t>Resistance</a:t>
            </a:r>
            <a:r>
              <a:rPr lang="en-CA" altLang="en-US" baseline="0" dirty="0"/>
              <a:t> doesn't just happen at one point in the change.  Can happen throughout.  Can prepare for these cycles as move through the change process.  </a:t>
            </a:r>
          </a:p>
          <a:p>
            <a:r>
              <a:rPr lang="en-CA" altLang="en-US" baseline="0" dirty="0"/>
              <a:t>Use the 5 P’s and embrace the resistance by:</a:t>
            </a:r>
          </a:p>
          <a:p>
            <a:pPr marL="342900" lvl="0" indent="-171450">
              <a:buFont typeface="Courier New" panose="02070309020205020404" pitchFamily="49" charset="0"/>
              <a:buChar char="o"/>
            </a:pPr>
            <a:r>
              <a:rPr lang="en-US" sz="1100" b="0" i="0" kern="1200" dirty="0">
                <a:solidFill>
                  <a:schemeClr val="tx1"/>
                </a:solidFill>
                <a:effectLst/>
                <a:latin typeface="+mn-lt"/>
                <a:ea typeface="+mn-ea"/>
                <a:cs typeface="+mn-cs"/>
              </a:rPr>
              <a:t>Taking it seriously</a:t>
            </a:r>
          </a:p>
          <a:p>
            <a:pPr marL="342900" lvl="0" indent="-171450">
              <a:buFont typeface="Courier New" panose="02070309020205020404" pitchFamily="49" charset="0"/>
              <a:buChar char="o"/>
            </a:pPr>
            <a:r>
              <a:rPr lang="en-US" sz="1100" b="0" i="0" kern="1200" dirty="0">
                <a:solidFill>
                  <a:schemeClr val="tx1"/>
                </a:solidFill>
                <a:effectLst/>
                <a:latin typeface="+mn-lt"/>
                <a:ea typeface="+mn-ea"/>
                <a:cs typeface="+mn-cs"/>
              </a:rPr>
              <a:t>Treating those who resisted with respect</a:t>
            </a:r>
          </a:p>
          <a:p>
            <a:pPr marL="342900" lvl="0" indent="-171450">
              <a:buFont typeface="Courier New" panose="02070309020205020404" pitchFamily="49" charset="0"/>
              <a:buChar char="o"/>
            </a:pPr>
            <a:r>
              <a:rPr lang="en-US" sz="1100" b="0" i="0" kern="1200" dirty="0">
                <a:solidFill>
                  <a:schemeClr val="tx1"/>
                </a:solidFill>
                <a:effectLst/>
                <a:latin typeface="+mn-lt"/>
                <a:ea typeface="+mn-ea"/>
                <a:cs typeface="+mn-cs"/>
              </a:rPr>
              <a:t>Designing structures that aid communication</a:t>
            </a:r>
          </a:p>
          <a:p>
            <a:pPr marL="342900" lvl="0" indent="-171450">
              <a:buFont typeface="Courier New" panose="02070309020205020404" pitchFamily="49" charset="0"/>
              <a:buChar char="o"/>
            </a:pPr>
            <a:r>
              <a:rPr lang="en-US" sz="1100" b="0" i="0" kern="1200" dirty="0">
                <a:solidFill>
                  <a:schemeClr val="tx1"/>
                </a:solidFill>
                <a:effectLst/>
                <a:latin typeface="+mn-lt"/>
                <a:ea typeface="+mn-ea"/>
                <a:cs typeface="+mn-cs"/>
              </a:rPr>
              <a:t>Taking the long view</a:t>
            </a:r>
          </a:p>
          <a:p>
            <a:pPr marL="342900" lvl="0" indent="-171450">
              <a:buFont typeface="Courier New" panose="02070309020205020404" pitchFamily="49" charset="0"/>
              <a:buChar char="o"/>
            </a:pPr>
            <a:r>
              <a:rPr lang="en-US" sz="1100" b="0" i="0" kern="1200" dirty="0">
                <a:solidFill>
                  <a:schemeClr val="tx1"/>
                </a:solidFill>
                <a:effectLst/>
                <a:latin typeface="+mn-lt"/>
                <a:ea typeface="+mn-ea"/>
                <a:cs typeface="+mn-cs"/>
              </a:rPr>
              <a:t>Seeking mutual gain</a:t>
            </a:r>
          </a:p>
          <a:p>
            <a:pPr marL="0" indent="0">
              <a:buNone/>
            </a:pPr>
            <a:endParaRPr lang="en-US" altLang="en-US" dirty="0"/>
          </a:p>
        </p:txBody>
      </p:sp>
    </p:spTree>
    <p:extLst>
      <p:ext uri="{BB962C8B-B14F-4D97-AF65-F5344CB8AC3E}">
        <p14:creationId xmlns:p14="http://schemas.microsoft.com/office/powerpoint/2010/main" val="3113467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2044E88-8DD2-4BBE-A5FB-60435077209A}"/>
              </a:ext>
            </a:extLst>
          </p:cNvPr>
          <p:cNvGrpSpPr/>
          <p:nvPr userDrawn="1"/>
        </p:nvGrpSpPr>
        <p:grpSpPr>
          <a:xfrm>
            <a:off x="-815" y="-547537"/>
            <a:ext cx="9135817" cy="5692591"/>
            <a:chOff x="0" y="-513163"/>
            <a:chExt cx="9135817" cy="5692591"/>
          </a:xfrm>
        </p:grpSpPr>
        <p:pic>
          <p:nvPicPr>
            <p:cNvPr id="14" name="Picture 13">
              <a:extLst>
                <a:ext uri="{FF2B5EF4-FFF2-40B4-BE49-F238E27FC236}">
                  <a16:creationId xmlns:a16="http://schemas.microsoft.com/office/drawing/2014/main" id="{4F444AED-DA2E-49F9-B286-72661CD298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35" y="-513163"/>
              <a:ext cx="9069382" cy="5691037"/>
            </a:xfrm>
            <a:prstGeom prst="rect">
              <a:avLst/>
            </a:prstGeom>
          </p:spPr>
        </p:pic>
        <p:pic>
          <p:nvPicPr>
            <p:cNvPr id="15" name="Picture 14">
              <a:extLst>
                <a:ext uri="{FF2B5EF4-FFF2-40B4-BE49-F238E27FC236}">
                  <a16:creationId xmlns:a16="http://schemas.microsoft.com/office/drawing/2014/main" id="{2E6A40EE-2289-4423-8F1C-D86956E90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9484" y="1132764"/>
              <a:ext cx="1575877" cy="1575877"/>
            </a:xfrm>
            <a:prstGeom prst="rect">
              <a:avLst/>
            </a:prstGeom>
          </p:spPr>
        </p:pic>
        <p:pic>
          <p:nvPicPr>
            <p:cNvPr id="16" name="Picture 15">
              <a:extLst>
                <a:ext uri="{FF2B5EF4-FFF2-40B4-BE49-F238E27FC236}">
                  <a16:creationId xmlns:a16="http://schemas.microsoft.com/office/drawing/2014/main" id="{B9FF4C76-2AB6-4541-B232-1C7EF2D740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0" y="2859198"/>
              <a:ext cx="2320230" cy="2320230"/>
            </a:xfrm>
            <a:prstGeom prst="rect">
              <a:avLst/>
            </a:prstGeom>
          </p:spPr>
        </p:pic>
      </p:grpSp>
      <p:sp>
        <p:nvSpPr>
          <p:cNvPr id="6" name="Subtitle 2"/>
          <p:cNvSpPr>
            <a:spLocks noGrp="1"/>
          </p:cNvSpPr>
          <p:nvPr>
            <p:ph type="subTitle" idx="1"/>
          </p:nvPr>
        </p:nvSpPr>
        <p:spPr>
          <a:xfrm>
            <a:off x="322703" y="1231820"/>
            <a:ext cx="3334900" cy="341508"/>
          </a:xfrm>
        </p:spPr>
        <p:txBody>
          <a:bodyPr lIns="0" tIns="0" rIns="0" bIns="0">
            <a:normAutofit/>
          </a:bodyPr>
          <a:lstStyle>
            <a:lvl1pPr marL="0" indent="0" algn="l">
              <a:buNone/>
              <a:defRPr sz="1400" kern="0" spc="0" baseline="0">
                <a:solidFill>
                  <a:schemeClr val="bg2">
                    <a:lumMod val="50000"/>
                  </a:schemeClr>
                </a:solidFill>
                <a:latin typeface="+mn-lt"/>
                <a:ea typeface="Open Sans"/>
                <a:cs typeface="Aharoni" panose="02010803020104030203" pitchFamily="2" charset="-79"/>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endParaRPr lang="en-CA" dirty="0"/>
          </a:p>
        </p:txBody>
      </p:sp>
      <p:sp>
        <p:nvSpPr>
          <p:cNvPr id="7" name="Title 15"/>
          <p:cNvSpPr>
            <a:spLocks noGrp="1"/>
          </p:cNvSpPr>
          <p:nvPr>
            <p:ph type="title"/>
          </p:nvPr>
        </p:nvSpPr>
        <p:spPr>
          <a:xfrm>
            <a:off x="322701" y="756271"/>
            <a:ext cx="3334899" cy="439015"/>
          </a:xfrm>
        </p:spPr>
        <p:txBody>
          <a:bodyPr lIns="0" tIns="0" rIns="0" bIns="0" anchor="ctr" anchorCtr="0">
            <a:noAutofit/>
          </a:bodyPr>
          <a:lstStyle>
            <a:lvl1pPr algn="l">
              <a:lnSpc>
                <a:spcPts val="3200"/>
              </a:lnSpc>
              <a:defRPr sz="3200" spc="-53" baseline="0">
                <a:solidFill>
                  <a:schemeClr val="bg2">
                    <a:lumMod val="50000"/>
                  </a:schemeClr>
                </a:solidFill>
                <a:latin typeface="+mj-lt"/>
                <a:ea typeface="Open Sans Light"/>
                <a:cs typeface="Open Sans Light"/>
              </a:defRPr>
            </a:lvl1pPr>
          </a:lstStyle>
          <a:p>
            <a:endParaRPr lang="en-CA" dirty="0"/>
          </a:p>
        </p:txBody>
      </p:sp>
      <p:pic>
        <p:nvPicPr>
          <p:cNvPr id="10" name="Picture 9">
            <a:extLst>
              <a:ext uri="{FF2B5EF4-FFF2-40B4-BE49-F238E27FC236}">
                <a16:creationId xmlns:a16="http://schemas.microsoft.com/office/drawing/2014/main" id="{D33398FE-F181-4632-A23D-95665106469C}"/>
              </a:ext>
            </a:extLst>
          </p:cNvPr>
          <p:cNvPicPr>
            <a:picLocks noChangeAspect="1"/>
          </p:cNvPicPr>
          <p:nvPr userDrawn="1"/>
        </p:nvPicPr>
        <p:blipFill>
          <a:blip r:embed="rId5"/>
          <a:stretch>
            <a:fillRect/>
          </a:stretch>
        </p:blipFill>
        <p:spPr>
          <a:xfrm>
            <a:off x="4339056" y="3762632"/>
            <a:ext cx="2377440" cy="705869"/>
          </a:xfrm>
          <a:prstGeom prst="rect">
            <a:avLst/>
          </a:prstGeom>
        </p:spPr>
      </p:pic>
      <p:pic>
        <p:nvPicPr>
          <p:cNvPr id="17" name="Picture 16">
            <a:extLst>
              <a:ext uri="{FF2B5EF4-FFF2-40B4-BE49-F238E27FC236}">
                <a16:creationId xmlns:a16="http://schemas.microsoft.com/office/drawing/2014/main" id="{5DD11998-2E58-4A98-A041-F637A3BA5F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39835" y="313572"/>
            <a:ext cx="1280160" cy="368403"/>
          </a:xfrm>
          <a:prstGeom prst="rect">
            <a:avLst/>
          </a:prstGeom>
        </p:spPr>
      </p:pic>
    </p:spTree>
    <p:extLst>
      <p:ext uri="{BB962C8B-B14F-4D97-AF65-F5344CB8AC3E}">
        <p14:creationId xmlns:p14="http://schemas.microsoft.com/office/powerpoint/2010/main" val="101181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 Red 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C8E92D-3919-49D9-88B7-6B14DBEB1B74}"/>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7" name="Content Placeholder 2">
            <a:extLst>
              <a:ext uri="{FF2B5EF4-FFF2-40B4-BE49-F238E27FC236}">
                <a16:creationId xmlns:a16="http://schemas.microsoft.com/office/drawing/2014/main" id="{7AF43CC6-329A-4C0A-9705-49F9C1B60089}"/>
              </a:ext>
            </a:extLst>
          </p:cNvPr>
          <p:cNvSpPr>
            <a:spLocks noGrp="1"/>
          </p:cNvSpPr>
          <p:nvPr>
            <p:ph idx="13"/>
          </p:nvPr>
        </p:nvSpPr>
        <p:spPr>
          <a:xfrm rot="16200000">
            <a:off x="-1585802" y="2506421"/>
            <a:ext cx="3567017" cy="395536"/>
          </a:xfrm>
          <a:solidFill>
            <a:schemeClr val="accent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90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 Red 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FEA212-709F-4823-A38B-DF3F0BCB4035}"/>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tx1">
                  <a:lumMod val="50000"/>
                  <a:lumOff val="50000"/>
                </a:schemeClr>
              </a:solidFill>
            </a:endParaRPr>
          </a:p>
        </p:txBody>
      </p:sp>
      <p:sp>
        <p:nvSpPr>
          <p:cNvPr id="9" name="Content Placeholder 2">
            <a:extLst>
              <a:ext uri="{FF2B5EF4-FFF2-40B4-BE49-F238E27FC236}">
                <a16:creationId xmlns:a16="http://schemas.microsoft.com/office/drawing/2014/main" id="{221A196B-3986-4443-A040-7C84B4794A08}"/>
              </a:ext>
            </a:extLst>
          </p:cNvPr>
          <p:cNvSpPr>
            <a:spLocks noGrp="1"/>
          </p:cNvSpPr>
          <p:nvPr>
            <p:ph idx="14"/>
          </p:nvPr>
        </p:nvSpPr>
        <p:spPr>
          <a:xfrm rot="16200000">
            <a:off x="-1585802" y="2506421"/>
            <a:ext cx="3567017" cy="395536"/>
          </a:xfrm>
          <a:solidFill>
            <a:schemeClr val="accent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sp>
        <p:nvSpPr>
          <p:cNvPr id="6" name="Text Placeholder 5">
            <a:extLst>
              <a:ext uri="{FF2B5EF4-FFF2-40B4-BE49-F238E27FC236}">
                <a16:creationId xmlns:a16="http://schemas.microsoft.com/office/drawing/2014/main" id="{FE592546-DB97-4BA5-99A9-F7983938F630}"/>
              </a:ext>
            </a:extLst>
          </p:cNvPr>
          <p:cNvSpPr>
            <a:spLocks noGrp="1"/>
          </p:cNvSpPr>
          <p:nvPr>
            <p:ph type="body" sz="quarter" idx="12"/>
          </p:nvPr>
        </p:nvSpPr>
        <p:spPr>
          <a:xfrm>
            <a:off x="585216" y="914400"/>
            <a:ext cx="3990709" cy="3566160"/>
          </a:xfrm>
        </p:spPr>
        <p:txBody>
          <a:bodyPr>
            <a:noAutofit/>
          </a:bodyPr>
          <a:lstStyle>
            <a:lvl1pPr marL="228600" indent="-228600">
              <a:lnSpc>
                <a:spcPts val="2600"/>
              </a:lnSpc>
              <a:spcBef>
                <a:spcPts val="1000"/>
              </a:spcBef>
              <a:buClrTx/>
              <a:defRPr sz="1800"/>
            </a:lvl1pPr>
            <a:lvl2pPr marL="457200" indent="-228600">
              <a:lnSpc>
                <a:spcPts val="2200"/>
              </a:lnSpc>
              <a:spcBef>
                <a:spcPts val="800"/>
              </a:spcBef>
              <a:buClrTx/>
              <a:buFont typeface="Wingdings" panose="05000000000000000000" pitchFamily="2" charset="2"/>
              <a:buChar char="§"/>
              <a:defRPr sz="1600"/>
            </a:lvl2pPr>
            <a:lvl3pPr>
              <a:defRPr sz="1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5557F0A-21D7-4E60-B799-8D22D7B7630D}"/>
              </a:ext>
            </a:extLst>
          </p:cNvPr>
          <p:cNvSpPr>
            <a:spLocks noGrp="1"/>
          </p:cNvSpPr>
          <p:nvPr>
            <p:ph type="body" sz="quarter" idx="13"/>
          </p:nvPr>
        </p:nvSpPr>
        <p:spPr>
          <a:xfrm>
            <a:off x="4790333" y="914400"/>
            <a:ext cx="3896783" cy="3566160"/>
          </a:xfrm>
        </p:spPr>
        <p:txBody>
          <a:bodyPr/>
          <a:lstStyle>
            <a:lvl1pPr marL="228600" indent="-228600">
              <a:lnSpc>
                <a:spcPts val="2600"/>
              </a:lnSpc>
              <a:defRPr sz="1800"/>
            </a:lvl1pPr>
            <a:lvl2pPr marL="457200" indent="-228600">
              <a:lnSpc>
                <a:spcPts val="2200"/>
              </a:lnSpc>
              <a:spcBef>
                <a:spcPts val="800"/>
              </a:spcBef>
              <a:defRPr sz="1600"/>
            </a:lvl2pPr>
            <a:lvl3pPr>
              <a:defRPr sz="1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236776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 Red 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BB6F57-9BEA-4B77-933B-7F6874951179}"/>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bg2">
                  <a:lumMod val="50000"/>
                </a:schemeClr>
              </a:solidFill>
            </a:endParaRPr>
          </a:p>
        </p:txBody>
      </p:sp>
      <p:sp>
        <p:nvSpPr>
          <p:cNvPr id="8" name="Content Placeholder 2">
            <a:extLst>
              <a:ext uri="{FF2B5EF4-FFF2-40B4-BE49-F238E27FC236}">
                <a16:creationId xmlns:a16="http://schemas.microsoft.com/office/drawing/2014/main" id="{86D509A0-E177-4B1F-85A5-8FFC64BC2DA2}"/>
              </a:ext>
            </a:extLst>
          </p:cNvPr>
          <p:cNvSpPr>
            <a:spLocks noGrp="1"/>
          </p:cNvSpPr>
          <p:nvPr>
            <p:ph idx="13"/>
          </p:nvPr>
        </p:nvSpPr>
        <p:spPr>
          <a:xfrm rot="16200000">
            <a:off x="-1585802" y="2506421"/>
            <a:ext cx="3567017" cy="395536"/>
          </a:xfrm>
          <a:solidFill>
            <a:schemeClr val="accent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0516427-AF8A-4E1F-9752-C1AB96658900}"/>
              </a:ext>
            </a:extLst>
          </p:cNvPr>
          <p:cNvSpPr>
            <a:spLocks noGrp="1"/>
          </p:cNvSpPr>
          <p:nvPr>
            <p:ph sz="quarter" idx="12"/>
          </p:nvPr>
        </p:nvSpPr>
        <p:spPr>
          <a:xfrm>
            <a:off x="582087" y="914400"/>
            <a:ext cx="8104716" cy="3633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837870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 Red 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D7DE90-5B16-4B89-8C75-92DFCDEBA510}"/>
              </a:ext>
            </a:extLst>
          </p:cNvPr>
          <p:cNvSpPr/>
          <p:nvPr userDrawn="1"/>
        </p:nvSpPr>
        <p:spPr>
          <a:xfrm>
            <a:off x="0" y="4610919"/>
            <a:ext cx="9144000" cy="538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pic>
        <p:nvPicPr>
          <p:cNvPr id="5" name="Picture 4">
            <a:extLst>
              <a:ext uri="{FF2B5EF4-FFF2-40B4-BE49-F238E27FC236}">
                <a16:creationId xmlns:a16="http://schemas.microsoft.com/office/drawing/2014/main" id="{2F4FB57A-8329-495A-8FA5-71B0909E2059}"/>
              </a:ext>
            </a:extLst>
          </p:cNvPr>
          <p:cNvPicPr>
            <a:picLocks noChangeAspect="1"/>
          </p:cNvPicPr>
          <p:nvPr userDrawn="1"/>
        </p:nvPicPr>
        <p:blipFill>
          <a:blip r:embed="rId2"/>
          <a:stretch>
            <a:fillRect/>
          </a:stretch>
        </p:blipFill>
        <p:spPr>
          <a:xfrm>
            <a:off x="190500" y="4753900"/>
            <a:ext cx="914400" cy="271485"/>
          </a:xfrm>
          <a:prstGeom prst="rect">
            <a:avLst/>
          </a:prstGeom>
        </p:spPr>
      </p:pic>
      <p:sp>
        <p:nvSpPr>
          <p:cNvPr id="2" name="Title 1">
            <a:extLst>
              <a:ext uri="{FF2B5EF4-FFF2-40B4-BE49-F238E27FC236}">
                <a16:creationId xmlns:a16="http://schemas.microsoft.com/office/drawing/2014/main" id="{BA3010B8-5281-4849-9B33-1551EB60406F}"/>
              </a:ext>
            </a:extLst>
          </p:cNvPr>
          <p:cNvSpPr>
            <a:spLocks noGrp="1"/>
          </p:cNvSpPr>
          <p:nvPr>
            <p:ph type="title"/>
          </p:nvPr>
        </p:nvSpPr>
        <p:spPr>
          <a:xfrm>
            <a:off x="624419" y="2884251"/>
            <a:ext cx="7886700" cy="538399"/>
          </a:xfrm>
        </p:spPr>
        <p:txBody>
          <a:bodyPr anchor="b">
            <a:noAutofit/>
          </a:bodyPr>
          <a:lstStyle>
            <a:lvl1pPr algn="r">
              <a:defRPr sz="3200">
                <a:solidFill>
                  <a:schemeClr val="tx1"/>
                </a:solidFill>
              </a:defRPr>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A7543653-0F6E-48F0-B6F4-27D25E948E63}"/>
              </a:ext>
            </a:extLst>
          </p:cNvPr>
          <p:cNvPicPr>
            <a:picLocks noChangeAspect="1"/>
          </p:cNvPicPr>
          <p:nvPr userDrawn="1"/>
        </p:nvPicPr>
        <p:blipFill>
          <a:blip r:embed="rId3"/>
          <a:stretch>
            <a:fillRect/>
          </a:stretch>
        </p:blipFill>
        <p:spPr>
          <a:xfrm>
            <a:off x="8400295" y="4755192"/>
            <a:ext cx="322729" cy="274320"/>
          </a:xfrm>
          <a:prstGeom prst="rect">
            <a:avLst/>
          </a:prstGeom>
        </p:spPr>
      </p:pic>
      <p:sp>
        <p:nvSpPr>
          <p:cNvPr id="4" name="Slide Number Placeholder 3">
            <a:extLst>
              <a:ext uri="{FF2B5EF4-FFF2-40B4-BE49-F238E27FC236}">
                <a16:creationId xmlns:a16="http://schemas.microsoft.com/office/drawing/2014/main" id="{B8D04B61-419C-4777-B34B-0E234D36B917}"/>
              </a:ext>
            </a:extLst>
          </p:cNvPr>
          <p:cNvSpPr>
            <a:spLocks noGrp="1"/>
          </p:cNvSpPr>
          <p:nvPr>
            <p:ph type="sldNum" sz="quarter" idx="11"/>
          </p:nvPr>
        </p:nvSpPr>
        <p:spPr/>
        <p:txBody>
          <a:bodyPr/>
          <a:lstStyle>
            <a:lvl1pPr>
              <a:defRPr>
                <a:solidFill>
                  <a:schemeClr val="tx2"/>
                </a:solidFill>
              </a:defRPr>
            </a:lvl1pPr>
          </a:lstStyle>
          <a:p>
            <a:fld id="{A16BDFAF-5CF3-4F59-BC7A-8F4024290363}" type="slidenum">
              <a:rPr lang="en-CA" smtClean="0"/>
              <a:pPr/>
              <a:t>‹#›</a:t>
            </a:fld>
            <a:endParaRPr lang="en-CA" dirty="0"/>
          </a:p>
        </p:txBody>
      </p:sp>
    </p:spTree>
    <p:extLst>
      <p:ext uri="{BB962C8B-B14F-4D97-AF65-F5344CB8AC3E}">
        <p14:creationId xmlns:p14="http://schemas.microsoft.com/office/powerpoint/2010/main" val="381903702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Red 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5C41E-68AA-4D8B-BBEE-F7E032D3FFD4}"/>
              </a:ext>
            </a:extLst>
          </p:cNvPr>
          <p:cNvSpPr/>
          <p:nvPr userDrawn="1"/>
        </p:nvSpPr>
        <p:spPr>
          <a:xfrm>
            <a:off x="-1" y="2571751"/>
            <a:ext cx="4572001" cy="1368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7" name="Title 1">
            <a:extLst>
              <a:ext uri="{FF2B5EF4-FFF2-40B4-BE49-F238E27FC236}">
                <a16:creationId xmlns:a16="http://schemas.microsoft.com/office/drawing/2014/main" id="{1D58CECC-9351-4CDD-8403-F3E1B8D66E61}"/>
              </a:ext>
            </a:extLst>
          </p:cNvPr>
          <p:cNvSpPr>
            <a:spLocks noGrp="1"/>
          </p:cNvSpPr>
          <p:nvPr>
            <p:ph type="title"/>
          </p:nvPr>
        </p:nvSpPr>
        <p:spPr>
          <a:xfrm>
            <a:off x="624424" y="2777387"/>
            <a:ext cx="3678641" cy="921123"/>
          </a:xfrm>
        </p:spPr>
        <p:txBody>
          <a:bodyPr anchor="ctr" anchorCtr="0">
            <a:noAutofit/>
          </a:bodyPr>
          <a:lstStyle>
            <a:lvl1pPr algn="l">
              <a:defRPr sz="3200">
                <a:solidFill>
                  <a:schemeClr val="bg1"/>
                </a:solidFill>
              </a:defRPr>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FBE859C5-9251-489F-B8EA-893571E3923B}"/>
              </a:ext>
            </a:extLst>
          </p:cNvPr>
          <p:cNvPicPr>
            <a:picLocks noChangeAspect="1"/>
          </p:cNvPicPr>
          <p:nvPr userDrawn="1"/>
        </p:nvPicPr>
        <p:blipFill>
          <a:blip r:embed="rId2"/>
          <a:stretch>
            <a:fillRect/>
          </a:stretch>
        </p:blipFill>
        <p:spPr>
          <a:xfrm>
            <a:off x="190500" y="4753900"/>
            <a:ext cx="914400" cy="271485"/>
          </a:xfrm>
          <a:prstGeom prst="rect">
            <a:avLst/>
          </a:prstGeom>
        </p:spPr>
      </p:pic>
      <p:pic>
        <p:nvPicPr>
          <p:cNvPr id="10" name="Picture 9">
            <a:extLst>
              <a:ext uri="{FF2B5EF4-FFF2-40B4-BE49-F238E27FC236}">
                <a16:creationId xmlns:a16="http://schemas.microsoft.com/office/drawing/2014/main" id="{3EC1FF6C-0814-4BD4-B31D-B399D8259DF9}"/>
              </a:ext>
            </a:extLst>
          </p:cNvPr>
          <p:cNvPicPr>
            <a:picLocks noChangeAspect="1"/>
          </p:cNvPicPr>
          <p:nvPr userDrawn="1"/>
        </p:nvPicPr>
        <p:blipFill>
          <a:blip r:embed="rId3"/>
          <a:stretch>
            <a:fillRect/>
          </a:stretch>
        </p:blipFill>
        <p:spPr>
          <a:xfrm>
            <a:off x="8400295" y="4755192"/>
            <a:ext cx="322729" cy="274320"/>
          </a:xfrm>
          <a:prstGeom prst="rect">
            <a:avLst/>
          </a:prstGeom>
        </p:spPr>
      </p:pic>
      <p:sp>
        <p:nvSpPr>
          <p:cNvPr id="3" name="Slide Number Placeholder 2">
            <a:extLst>
              <a:ext uri="{FF2B5EF4-FFF2-40B4-BE49-F238E27FC236}">
                <a16:creationId xmlns:a16="http://schemas.microsoft.com/office/drawing/2014/main" id="{C0589367-2A70-4C2E-973A-23503B662685}"/>
              </a:ext>
            </a:extLst>
          </p:cNvPr>
          <p:cNvSpPr>
            <a:spLocks noGrp="1"/>
          </p:cNvSpPr>
          <p:nvPr>
            <p:ph type="sldNum" sz="quarter" idx="11"/>
          </p:nvPr>
        </p:nvSpPr>
        <p:spPr/>
        <p:txBody>
          <a:bodyPr/>
          <a:lstStyle/>
          <a:p>
            <a:fld id="{A16BDFAF-5CF3-4F59-BC7A-8F4024290363}" type="slidenum">
              <a:rPr lang="en-CA" smtClean="0"/>
              <a:pPr/>
              <a:t>‹#›</a:t>
            </a:fld>
            <a:endParaRPr lang="en-CA" dirty="0"/>
          </a:p>
        </p:txBody>
      </p:sp>
    </p:spTree>
    <p:extLst>
      <p:ext uri="{BB962C8B-B14F-4D97-AF65-F5344CB8AC3E}">
        <p14:creationId xmlns:p14="http://schemas.microsoft.com/office/powerpoint/2010/main" val="3272550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Red 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9276C1-37F8-4ED0-A595-A1A5BD5660E9}"/>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xfrm>
            <a:off x="1362075" y="205981"/>
            <a:ext cx="7324725" cy="533323"/>
          </a:xfrm>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456684"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sp>
        <p:nvSpPr>
          <p:cNvPr id="6" name="Text Placeholder 5">
            <a:extLst>
              <a:ext uri="{FF2B5EF4-FFF2-40B4-BE49-F238E27FC236}">
                <a16:creationId xmlns:a16="http://schemas.microsoft.com/office/drawing/2014/main" id="{FE592546-DB97-4BA5-99A9-F7983938F630}"/>
              </a:ext>
            </a:extLst>
          </p:cNvPr>
          <p:cNvSpPr>
            <a:spLocks noGrp="1"/>
          </p:cNvSpPr>
          <p:nvPr>
            <p:ph type="body" sz="quarter" idx="12"/>
          </p:nvPr>
        </p:nvSpPr>
        <p:spPr>
          <a:xfrm>
            <a:off x="581292" y="930509"/>
            <a:ext cx="8105508" cy="3567018"/>
          </a:xfrm>
        </p:spPr>
        <p:txBody>
          <a:bodyPr>
            <a:noAutofit/>
          </a:bodyPr>
          <a:lstStyle>
            <a:lvl1pPr marL="228600" indent="-228600">
              <a:lnSpc>
                <a:spcPts val="2600"/>
              </a:lnSpc>
              <a:spcBef>
                <a:spcPts val="1000"/>
              </a:spcBef>
              <a:buClrTx/>
              <a:defRPr sz="1600">
                <a:solidFill>
                  <a:schemeClr val="bg2">
                    <a:lumMod val="50000"/>
                  </a:schemeClr>
                </a:solidFill>
              </a:defRPr>
            </a:lvl1pPr>
            <a:lvl2pPr marL="457200" indent="-228600">
              <a:lnSpc>
                <a:spcPts val="2200"/>
              </a:lnSpc>
              <a:spcBef>
                <a:spcPts val="800"/>
              </a:spcBef>
              <a:buClrTx/>
              <a:buFont typeface="Wingdings" panose="05000000000000000000" pitchFamily="2" charset="2"/>
              <a:buChar char="§"/>
              <a:defRPr sz="1800">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a:extLst>
              <a:ext uri="{FF2B5EF4-FFF2-40B4-BE49-F238E27FC236}">
                <a16:creationId xmlns:a16="http://schemas.microsoft.com/office/drawing/2014/main" id="{1E75BA1E-EAEC-41EA-9675-5A09BC8DB7AF}"/>
              </a:ext>
            </a:extLst>
          </p:cNvPr>
          <p:cNvSpPr>
            <a:spLocks noGrp="1"/>
          </p:cNvSpPr>
          <p:nvPr>
            <p:ph idx="13"/>
          </p:nvPr>
        </p:nvSpPr>
        <p:spPr>
          <a:xfrm rot="16200000">
            <a:off x="-1585802" y="2506421"/>
            <a:ext cx="3567017" cy="395536"/>
          </a:xfrm>
          <a:solidFill>
            <a:schemeClr val="accent1"/>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546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 Red 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C8E92D-3919-49D9-88B7-6B14DBEB1B74}"/>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7" name="Content Placeholder 2">
            <a:extLst>
              <a:ext uri="{FF2B5EF4-FFF2-40B4-BE49-F238E27FC236}">
                <a16:creationId xmlns:a16="http://schemas.microsoft.com/office/drawing/2014/main" id="{7AF43CC6-329A-4C0A-9705-49F9C1B60089}"/>
              </a:ext>
            </a:extLst>
          </p:cNvPr>
          <p:cNvSpPr>
            <a:spLocks noGrp="1"/>
          </p:cNvSpPr>
          <p:nvPr>
            <p:ph idx="13"/>
          </p:nvPr>
        </p:nvSpPr>
        <p:spPr>
          <a:xfrm rot="16200000">
            <a:off x="-1585802" y="2506421"/>
            <a:ext cx="3567017" cy="395536"/>
          </a:xfrm>
          <a:solidFill>
            <a:schemeClr val="accent1"/>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630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 Red 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FEA212-709F-4823-A38B-DF3F0BCB4035}"/>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tx1">
                  <a:lumMod val="50000"/>
                  <a:lumOff val="50000"/>
                </a:schemeClr>
              </a:solidFill>
            </a:endParaRPr>
          </a:p>
        </p:txBody>
      </p:sp>
      <p:sp>
        <p:nvSpPr>
          <p:cNvPr id="9" name="Content Placeholder 2">
            <a:extLst>
              <a:ext uri="{FF2B5EF4-FFF2-40B4-BE49-F238E27FC236}">
                <a16:creationId xmlns:a16="http://schemas.microsoft.com/office/drawing/2014/main" id="{221A196B-3986-4443-A040-7C84B4794A08}"/>
              </a:ext>
            </a:extLst>
          </p:cNvPr>
          <p:cNvSpPr>
            <a:spLocks noGrp="1"/>
          </p:cNvSpPr>
          <p:nvPr>
            <p:ph idx="14"/>
          </p:nvPr>
        </p:nvSpPr>
        <p:spPr>
          <a:xfrm rot="16200000">
            <a:off x="-1585802" y="2506421"/>
            <a:ext cx="3567017" cy="395536"/>
          </a:xfrm>
          <a:solidFill>
            <a:schemeClr val="accent1"/>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sp>
        <p:nvSpPr>
          <p:cNvPr id="6" name="Text Placeholder 5">
            <a:extLst>
              <a:ext uri="{FF2B5EF4-FFF2-40B4-BE49-F238E27FC236}">
                <a16:creationId xmlns:a16="http://schemas.microsoft.com/office/drawing/2014/main" id="{FE592546-DB97-4BA5-99A9-F7983938F630}"/>
              </a:ext>
            </a:extLst>
          </p:cNvPr>
          <p:cNvSpPr>
            <a:spLocks noGrp="1"/>
          </p:cNvSpPr>
          <p:nvPr>
            <p:ph type="body" sz="quarter" idx="12"/>
          </p:nvPr>
        </p:nvSpPr>
        <p:spPr>
          <a:xfrm>
            <a:off x="585216" y="914400"/>
            <a:ext cx="3990709" cy="3566160"/>
          </a:xfrm>
        </p:spPr>
        <p:txBody>
          <a:bodyPr>
            <a:noAutofit/>
          </a:bodyPr>
          <a:lstStyle>
            <a:lvl1pPr marL="228600" indent="-228600">
              <a:lnSpc>
                <a:spcPts val="2600"/>
              </a:lnSpc>
              <a:spcBef>
                <a:spcPts val="1000"/>
              </a:spcBef>
              <a:buClrTx/>
              <a:defRPr sz="1800"/>
            </a:lvl1pPr>
            <a:lvl2pPr marL="457200" indent="-228600">
              <a:lnSpc>
                <a:spcPts val="2200"/>
              </a:lnSpc>
              <a:spcBef>
                <a:spcPts val="800"/>
              </a:spcBef>
              <a:buClrTx/>
              <a:buFont typeface="Wingdings" panose="05000000000000000000" pitchFamily="2" charset="2"/>
              <a:buChar char="§"/>
              <a:defRPr sz="1600"/>
            </a:lvl2pPr>
            <a:lvl3pPr>
              <a:defRPr sz="1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5557F0A-21D7-4E60-B799-8D22D7B7630D}"/>
              </a:ext>
            </a:extLst>
          </p:cNvPr>
          <p:cNvSpPr>
            <a:spLocks noGrp="1"/>
          </p:cNvSpPr>
          <p:nvPr>
            <p:ph type="body" sz="quarter" idx="13"/>
          </p:nvPr>
        </p:nvSpPr>
        <p:spPr>
          <a:xfrm>
            <a:off x="4790333" y="914400"/>
            <a:ext cx="3896783" cy="3566160"/>
          </a:xfrm>
        </p:spPr>
        <p:txBody>
          <a:bodyPr/>
          <a:lstStyle>
            <a:lvl1pPr marL="228600" indent="-228600">
              <a:lnSpc>
                <a:spcPts val="2600"/>
              </a:lnSpc>
              <a:defRPr sz="1800"/>
            </a:lvl1pPr>
            <a:lvl2pPr marL="457200" indent="-228600">
              <a:lnSpc>
                <a:spcPts val="2200"/>
              </a:lnSpc>
              <a:spcBef>
                <a:spcPts val="800"/>
              </a:spcBef>
              <a:defRPr sz="1600"/>
            </a:lvl2pPr>
            <a:lvl3pPr>
              <a:defRPr sz="1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076785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 Red 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BB6F57-9BEA-4B77-933B-7F6874951179}"/>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bg2">
                  <a:lumMod val="50000"/>
                </a:schemeClr>
              </a:solidFill>
            </a:endParaRPr>
          </a:p>
        </p:txBody>
      </p:sp>
      <p:sp>
        <p:nvSpPr>
          <p:cNvPr id="8" name="Content Placeholder 2">
            <a:extLst>
              <a:ext uri="{FF2B5EF4-FFF2-40B4-BE49-F238E27FC236}">
                <a16:creationId xmlns:a16="http://schemas.microsoft.com/office/drawing/2014/main" id="{86D509A0-E177-4B1F-85A5-8FFC64BC2DA2}"/>
              </a:ext>
            </a:extLst>
          </p:cNvPr>
          <p:cNvSpPr>
            <a:spLocks noGrp="1"/>
          </p:cNvSpPr>
          <p:nvPr>
            <p:ph idx="13"/>
          </p:nvPr>
        </p:nvSpPr>
        <p:spPr>
          <a:xfrm rot="16200000">
            <a:off x="-1585802" y="2506421"/>
            <a:ext cx="3567017" cy="395536"/>
          </a:xfrm>
          <a:solidFill>
            <a:schemeClr val="accent1"/>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0516427-AF8A-4E1F-9752-C1AB96658900}"/>
              </a:ext>
            </a:extLst>
          </p:cNvPr>
          <p:cNvSpPr>
            <a:spLocks noGrp="1"/>
          </p:cNvSpPr>
          <p:nvPr>
            <p:ph sz="quarter" idx="12"/>
          </p:nvPr>
        </p:nvSpPr>
        <p:spPr>
          <a:xfrm>
            <a:off x="582087" y="914400"/>
            <a:ext cx="8104716" cy="3633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031381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 Red Section Header">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D7DE90-5B16-4B89-8C75-92DFCDEBA510}"/>
              </a:ext>
            </a:extLst>
          </p:cNvPr>
          <p:cNvSpPr/>
          <p:nvPr userDrawn="1"/>
        </p:nvSpPr>
        <p:spPr>
          <a:xfrm>
            <a:off x="0" y="4610919"/>
            <a:ext cx="9144000" cy="538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pic>
        <p:nvPicPr>
          <p:cNvPr id="5" name="Picture 4">
            <a:extLst>
              <a:ext uri="{FF2B5EF4-FFF2-40B4-BE49-F238E27FC236}">
                <a16:creationId xmlns:a16="http://schemas.microsoft.com/office/drawing/2014/main" id="{2F4FB57A-8329-495A-8FA5-71B0909E2059}"/>
              </a:ext>
            </a:extLst>
          </p:cNvPr>
          <p:cNvPicPr>
            <a:picLocks noChangeAspect="1"/>
          </p:cNvPicPr>
          <p:nvPr userDrawn="1"/>
        </p:nvPicPr>
        <p:blipFill>
          <a:blip r:embed="rId2"/>
          <a:stretch>
            <a:fillRect/>
          </a:stretch>
        </p:blipFill>
        <p:spPr>
          <a:xfrm>
            <a:off x="190500" y="4753900"/>
            <a:ext cx="914400" cy="271485"/>
          </a:xfrm>
          <a:prstGeom prst="rect">
            <a:avLst/>
          </a:prstGeom>
        </p:spPr>
      </p:pic>
      <p:sp>
        <p:nvSpPr>
          <p:cNvPr id="2" name="Title 1">
            <a:extLst>
              <a:ext uri="{FF2B5EF4-FFF2-40B4-BE49-F238E27FC236}">
                <a16:creationId xmlns:a16="http://schemas.microsoft.com/office/drawing/2014/main" id="{BA3010B8-5281-4849-9B33-1551EB60406F}"/>
              </a:ext>
            </a:extLst>
          </p:cNvPr>
          <p:cNvSpPr>
            <a:spLocks noGrp="1"/>
          </p:cNvSpPr>
          <p:nvPr>
            <p:ph type="title"/>
          </p:nvPr>
        </p:nvSpPr>
        <p:spPr>
          <a:xfrm>
            <a:off x="624419" y="2884251"/>
            <a:ext cx="7886700" cy="538399"/>
          </a:xfrm>
        </p:spPr>
        <p:txBody>
          <a:bodyPr anchor="b">
            <a:noAutofit/>
          </a:bodyPr>
          <a:lstStyle>
            <a:lvl1pPr algn="r">
              <a:defRPr sz="3200">
                <a:solidFill>
                  <a:schemeClr val="tx1"/>
                </a:solidFill>
              </a:defRPr>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A7543653-0F6E-48F0-B6F4-27D25E948E63}"/>
              </a:ext>
            </a:extLst>
          </p:cNvPr>
          <p:cNvPicPr>
            <a:picLocks noChangeAspect="1"/>
          </p:cNvPicPr>
          <p:nvPr userDrawn="1"/>
        </p:nvPicPr>
        <p:blipFill>
          <a:blip r:embed="rId3"/>
          <a:stretch>
            <a:fillRect/>
          </a:stretch>
        </p:blipFill>
        <p:spPr>
          <a:xfrm>
            <a:off x="8400295" y="4755192"/>
            <a:ext cx="322729" cy="274320"/>
          </a:xfrm>
          <a:prstGeom prst="rect">
            <a:avLst/>
          </a:prstGeom>
        </p:spPr>
      </p:pic>
      <p:sp>
        <p:nvSpPr>
          <p:cNvPr id="4" name="Slide Number Placeholder 3">
            <a:extLst>
              <a:ext uri="{FF2B5EF4-FFF2-40B4-BE49-F238E27FC236}">
                <a16:creationId xmlns:a16="http://schemas.microsoft.com/office/drawing/2014/main" id="{B8D04B61-419C-4777-B34B-0E234D36B917}"/>
              </a:ext>
            </a:extLst>
          </p:cNvPr>
          <p:cNvSpPr>
            <a:spLocks noGrp="1"/>
          </p:cNvSpPr>
          <p:nvPr>
            <p:ph type="sldNum" sz="quarter" idx="11"/>
          </p:nvPr>
        </p:nvSpPr>
        <p:spPr/>
        <p:txBody>
          <a:bodyPr/>
          <a:lstStyle>
            <a:lvl1pPr>
              <a:defRPr>
                <a:solidFill>
                  <a:schemeClr val="tx2"/>
                </a:solidFill>
              </a:defRPr>
            </a:lvl1pPr>
          </a:lstStyle>
          <a:p>
            <a:fld id="{A16BDFAF-5CF3-4F59-BC7A-8F4024290363}" type="slidenum">
              <a:rPr lang="en-CA" smtClean="0"/>
              <a:pPr/>
              <a:t>‹#›</a:t>
            </a:fld>
            <a:endParaRPr lang="en-CA" dirty="0"/>
          </a:p>
        </p:txBody>
      </p:sp>
    </p:spTree>
    <p:extLst>
      <p:ext uri="{BB962C8B-B14F-4D97-AF65-F5344CB8AC3E}">
        <p14:creationId xmlns:p14="http://schemas.microsoft.com/office/powerpoint/2010/main" val="97135161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ed 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9276C1-37F8-4ED0-A595-A1A5BD5660E9}"/>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xfrm>
            <a:off x="1362075" y="205981"/>
            <a:ext cx="7324725" cy="533323"/>
          </a:xfrm>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456684"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sp>
        <p:nvSpPr>
          <p:cNvPr id="6" name="Text Placeholder 5">
            <a:extLst>
              <a:ext uri="{FF2B5EF4-FFF2-40B4-BE49-F238E27FC236}">
                <a16:creationId xmlns:a16="http://schemas.microsoft.com/office/drawing/2014/main" id="{FE592546-DB97-4BA5-99A9-F7983938F630}"/>
              </a:ext>
            </a:extLst>
          </p:cNvPr>
          <p:cNvSpPr>
            <a:spLocks noGrp="1"/>
          </p:cNvSpPr>
          <p:nvPr>
            <p:ph type="body" sz="quarter" idx="12"/>
          </p:nvPr>
        </p:nvSpPr>
        <p:spPr>
          <a:xfrm>
            <a:off x="581292" y="930509"/>
            <a:ext cx="8105508" cy="3567018"/>
          </a:xfrm>
        </p:spPr>
        <p:txBody>
          <a:bodyPr>
            <a:noAutofit/>
          </a:bodyPr>
          <a:lstStyle>
            <a:lvl1pPr marL="228600" indent="-228600">
              <a:lnSpc>
                <a:spcPts val="2600"/>
              </a:lnSpc>
              <a:spcBef>
                <a:spcPts val="1000"/>
              </a:spcBef>
              <a:buClrTx/>
              <a:defRPr sz="1600">
                <a:solidFill>
                  <a:schemeClr val="bg2">
                    <a:lumMod val="50000"/>
                  </a:schemeClr>
                </a:solidFill>
              </a:defRPr>
            </a:lvl1pPr>
            <a:lvl2pPr marL="457200" indent="-228600">
              <a:lnSpc>
                <a:spcPts val="2200"/>
              </a:lnSpc>
              <a:spcBef>
                <a:spcPts val="800"/>
              </a:spcBef>
              <a:buClrTx/>
              <a:buFont typeface="Wingdings" panose="05000000000000000000" pitchFamily="2" charset="2"/>
              <a:buChar char="§"/>
              <a:defRPr sz="1800">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a:extLst>
              <a:ext uri="{FF2B5EF4-FFF2-40B4-BE49-F238E27FC236}">
                <a16:creationId xmlns:a16="http://schemas.microsoft.com/office/drawing/2014/main" id="{1E75BA1E-EAEC-41EA-9675-5A09BC8DB7AF}"/>
              </a:ext>
            </a:extLst>
          </p:cNvPr>
          <p:cNvSpPr>
            <a:spLocks noGrp="1"/>
          </p:cNvSpPr>
          <p:nvPr>
            <p:ph idx="13"/>
          </p:nvPr>
        </p:nvSpPr>
        <p:spPr>
          <a:xfrm rot="16200000">
            <a:off x="-1585802" y="2506421"/>
            <a:ext cx="3567017" cy="395536"/>
          </a:xfrm>
          <a:solidFill>
            <a:schemeClr val="tx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922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Red 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5C41E-68AA-4D8B-BBEE-F7E032D3FFD4}"/>
              </a:ext>
            </a:extLst>
          </p:cNvPr>
          <p:cNvSpPr/>
          <p:nvPr userDrawn="1"/>
        </p:nvSpPr>
        <p:spPr>
          <a:xfrm>
            <a:off x="-1" y="2571751"/>
            <a:ext cx="4572001" cy="1368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7" name="Title 1">
            <a:extLst>
              <a:ext uri="{FF2B5EF4-FFF2-40B4-BE49-F238E27FC236}">
                <a16:creationId xmlns:a16="http://schemas.microsoft.com/office/drawing/2014/main" id="{1D58CECC-9351-4CDD-8403-F3E1B8D66E61}"/>
              </a:ext>
            </a:extLst>
          </p:cNvPr>
          <p:cNvSpPr>
            <a:spLocks noGrp="1"/>
          </p:cNvSpPr>
          <p:nvPr>
            <p:ph type="title"/>
          </p:nvPr>
        </p:nvSpPr>
        <p:spPr>
          <a:xfrm>
            <a:off x="624424" y="2777387"/>
            <a:ext cx="3678641" cy="921123"/>
          </a:xfrm>
        </p:spPr>
        <p:txBody>
          <a:bodyPr anchor="ctr" anchorCtr="0">
            <a:noAutofit/>
          </a:bodyPr>
          <a:lstStyle>
            <a:lvl1pPr algn="l">
              <a:defRPr sz="3200">
                <a:solidFill>
                  <a:schemeClr val="bg1"/>
                </a:solidFill>
              </a:defRPr>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FBE859C5-9251-489F-B8EA-893571E3923B}"/>
              </a:ext>
            </a:extLst>
          </p:cNvPr>
          <p:cNvPicPr>
            <a:picLocks noChangeAspect="1"/>
          </p:cNvPicPr>
          <p:nvPr userDrawn="1"/>
        </p:nvPicPr>
        <p:blipFill>
          <a:blip r:embed="rId2"/>
          <a:stretch>
            <a:fillRect/>
          </a:stretch>
        </p:blipFill>
        <p:spPr>
          <a:xfrm>
            <a:off x="190500" y="4753900"/>
            <a:ext cx="914400" cy="271485"/>
          </a:xfrm>
          <a:prstGeom prst="rect">
            <a:avLst/>
          </a:prstGeom>
        </p:spPr>
      </p:pic>
      <p:pic>
        <p:nvPicPr>
          <p:cNvPr id="10" name="Picture 9">
            <a:extLst>
              <a:ext uri="{FF2B5EF4-FFF2-40B4-BE49-F238E27FC236}">
                <a16:creationId xmlns:a16="http://schemas.microsoft.com/office/drawing/2014/main" id="{3EC1FF6C-0814-4BD4-B31D-B399D8259DF9}"/>
              </a:ext>
            </a:extLst>
          </p:cNvPr>
          <p:cNvPicPr>
            <a:picLocks noChangeAspect="1"/>
          </p:cNvPicPr>
          <p:nvPr userDrawn="1"/>
        </p:nvPicPr>
        <p:blipFill>
          <a:blip r:embed="rId3"/>
          <a:stretch>
            <a:fillRect/>
          </a:stretch>
        </p:blipFill>
        <p:spPr>
          <a:xfrm>
            <a:off x="8400295" y="4755192"/>
            <a:ext cx="322729" cy="274320"/>
          </a:xfrm>
          <a:prstGeom prst="rect">
            <a:avLst/>
          </a:prstGeom>
        </p:spPr>
      </p:pic>
      <p:sp>
        <p:nvSpPr>
          <p:cNvPr id="3" name="Slide Number Placeholder 2">
            <a:extLst>
              <a:ext uri="{FF2B5EF4-FFF2-40B4-BE49-F238E27FC236}">
                <a16:creationId xmlns:a16="http://schemas.microsoft.com/office/drawing/2014/main" id="{C0589367-2A70-4C2E-973A-23503B662685}"/>
              </a:ext>
            </a:extLst>
          </p:cNvPr>
          <p:cNvSpPr>
            <a:spLocks noGrp="1"/>
          </p:cNvSpPr>
          <p:nvPr>
            <p:ph type="sldNum" sz="quarter" idx="11"/>
          </p:nvPr>
        </p:nvSpPr>
        <p:spPr/>
        <p:txBody>
          <a:bodyPr/>
          <a:lstStyle/>
          <a:p>
            <a:fld id="{A16BDFAF-5CF3-4F59-BC7A-8F4024290363}" type="slidenum">
              <a:rPr lang="en-CA" smtClean="0"/>
              <a:pPr/>
              <a:t>‹#›</a:t>
            </a:fld>
            <a:endParaRPr lang="en-CA" dirty="0"/>
          </a:p>
        </p:txBody>
      </p:sp>
    </p:spTree>
    <p:extLst>
      <p:ext uri="{BB962C8B-B14F-4D97-AF65-F5344CB8AC3E}">
        <p14:creationId xmlns:p14="http://schemas.microsoft.com/office/powerpoint/2010/main" val="1909359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TextBox 1"/>
          <p:cNvSpPr txBox="1"/>
          <p:nvPr userDrawn="1"/>
        </p:nvSpPr>
        <p:spPr>
          <a:xfrm>
            <a:off x="1807188" y="735549"/>
            <a:ext cx="5596619" cy="815608"/>
          </a:xfrm>
          <a:prstGeom prst="rect">
            <a:avLst/>
          </a:prstGeom>
          <a:noFill/>
        </p:spPr>
        <p:txBody>
          <a:bodyPr wrap="square" rtlCol="0">
            <a:spAutoFit/>
          </a:bodyPr>
          <a:lstStyle/>
          <a:p>
            <a:pPr algn="ctr"/>
            <a:r>
              <a:rPr lang="en-CA" sz="3600" spc="-151" baseline="0" dirty="0">
                <a:solidFill>
                  <a:schemeClr val="bg2">
                    <a:lumMod val="50000"/>
                  </a:schemeClr>
                </a:solidFill>
                <a:latin typeface="+mn-lt"/>
                <a:ea typeface="Open Sans Light" panose="020B0306030504020204" pitchFamily="34" charset="0"/>
                <a:cs typeface="Open Sans Light" panose="020B0306030504020204" pitchFamily="34" charset="0"/>
              </a:rPr>
              <a:t>Thank You</a:t>
            </a:r>
          </a:p>
          <a:p>
            <a:pPr algn="ctr">
              <a:spcAft>
                <a:spcPts val="3600"/>
              </a:spcAft>
            </a:pPr>
            <a:r>
              <a:rPr lang="en-CA" sz="1100" dirty="0">
                <a:solidFill>
                  <a:schemeClr val="bg2">
                    <a:lumMod val="50000"/>
                  </a:schemeClr>
                </a:solidFill>
                <a:latin typeface="+mn-lt"/>
                <a:ea typeface="Open Sans Light" panose="020B0306030504020204" pitchFamily="34" charset="0"/>
                <a:cs typeface="Open Sans Light" panose="020B0306030504020204" pitchFamily="34" charset="0"/>
              </a:rPr>
              <a:t>For more information, please contact us.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4348" y="3377493"/>
            <a:ext cx="2400300" cy="690753"/>
          </a:xfrm>
          <a:prstGeom prst="rect">
            <a:avLst/>
          </a:prstGeom>
        </p:spPr>
      </p:pic>
      <p:sp>
        <p:nvSpPr>
          <p:cNvPr id="4" name="Rectangle 3">
            <a:extLst>
              <a:ext uri="{FF2B5EF4-FFF2-40B4-BE49-F238E27FC236}">
                <a16:creationId xmlns:a16="http://schemas.microsoft.com/office/drawing/2014/main" id="{2FD88B61-0444-4C3B-9D94-B46477BF18A6}"/>
              </a:ext>
            </a:extLst>
          </p:cNvPr>
          <p:cNvSpPr/>
          <p:nvPr userDrawn="1"/>
        </p:nvSpPr>
        <p:spPr>
          <a:xfrm>
            <a:off x="2983153" y="4069609"/>
            <a:ext cx="1066318" cy="253916"/>
          </a:xfrm>
          <a:prstGeom prst="rect">
            <a:avLst/>
          </a:prstGeom>
        </p:spPr>
        <p:txBody>
          <a:bodyPr wrap="none">
            <a:spAutoFit/>
          </a:bodyPr>
          <a:lstStyle/>
          <a:p>
            <a:r>
              <a:rPr lang="en-US" sz="1050" b="1" i="0" u="none" strike="noStrike" cap="none" dirty="0">
                <a:solidFill>
                  <a:srgbClr val="BE1F2D"/>
                </a:solidFill>
                <a:latin typeface="Arial"/>
                <a:ea typeface="Open Sans" panose="020B0606030504020204" pitchFamily="34" charset="0"/>
                <a:cs typeface="Open Sans" panose="020B0606030504020204" pitchFamily="34" charset="0"/>
                <a:sym typeface="Arial"/>
              </a:rPr>
              <a:t>www.caeh.ca </a:t>
            </a:r>
            <a:endParaRPr lang="en-CA" sz="1050" dirty="0"/>
          </a:p>
        </p:txBody>
      </p:sp>
      <p:sp>
        <p:nvSpPr>
          <p:cNvPr id="14" name="Rectangle 13">
            <a:extLst>
              <a:ext uri="{FF2B5EF4-FFF2-40B4-BE49-F238E27FC236}">
                <a16:creationId xmlns:a16="http://schemas.microsoft.com/office/drawing/2014/main" id="{724F3E68-E6D7-48AD-AA63-6ACEBB6DBFA7}"/>
              </a:ext>
            </a:extLst>
          </p:cNvPr>
          <p:cNvSpPr/>
          <p:nvPr userDrawn="1"/>
        </p:nvSpPr>
        <p:spPr>
          <a:xfrm>
            <a:off x="6065839" y="4049342"/>
            <a:ext cx="1382110" cy="253916"/>
          </a:xfrm>
          <a:prstGeom prst="rect">
            <a:avLst/>
          </a:prstGeom>
        </p:spPr>
        <p:txBody>
          <a:bodyPr wrap="none">
            <a:spAutoFit/>
          </a:bodyPr>
          <a:lstStyle/>
          <a:p>
            <a:r>
              <a:rPr lang="en-US" sz="1050" b="1" i="0" u="none" strike="noStrike" cap="none" dirty="0">
                <a:solidFill>
                  <a:srgbClr val="BE1F2D"/>
                </a:solidFill>
                <a:latin typeface="Arial"/>
                <a:ea typeface="Open Sans" panose="020B0606030504020204" pitchFamily="34" charset="0"/>
                <a:cs typeface="Open Sans" panose="020B0606030504020204" pitchFamily="34" charset="0"/>
                <a:sym typeface="Arial"/>
              </a:rPr>
              <a:t>www.20khomes.ca</a:t>
            </a:r>
            <a:endParaRPr lang="en-CA" sz="1050" dirty="0"/>
          </a:p>
        </p:txBody>
      </p:sp>
      <p:sp>
        <p:nvSpPr>
          <p:cNvPr id="19" name="Content Placeholder 2">
            <a:extLst>
              <a:ext uri="{FF2B5EF4-FFF2-40B4-BE49-F238E27FC236}">
                <a16:creationId xmlns:a16="http://schemas.microsoft.com/office/drawing/2014/main" id="{EC082823-484C-46C7-A301-1469A2501201}"/>
              </a:ext>
            </a:extLst>
          </p:cNvPr>
          <p:cNvSpPr>
            <a:spLocks noGrp="1"/>
          </p:cNvSpPr>
          <p:nvPr>
            <p:ph idx="13"/>
          </p:nvPr>
        </p:nvSpPr>
        <p:spPr>
          <a:xfrm rot="16200000">
            <a:off x="-1871331" y="2220893"/>
            <a:ext cx="4138074" cy="395536"/>
          </a:xfrm>
          <a:solidFill>
            <a:schemeClr val="tx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pic>
        <p:nvPicPr>
          <p:cNvPr id="10" name="Picture 9">
            <a:extLst>
              <a:ext uri="{FF2B5EF4-FFF2-40B4-BE49-F238E27FC236}">
                <a16:creationId xmlns:a16="http://schemas.microsoft.com/office/drawing/2014/main" id="{306B5B3F-7978-4B00-8E40-06FB043AC19D}"/>
              </a:ext>
            </a:extLst>
          </p:cNvPr>
          <p:cNvPicPr>
            <a:picLocks noChangeAspect="1"/>
          </p:cNvPicPr>
          <p:nvPr userDrawn="1"/>
        </p:nvPicPr>
        <p:blipFill>
          <a:blip r:embed="rId3"/>
          <a:stretch>
            <a:fillRect/>
          </a:stretch>
        </p:blipFill>
        <p:spPr>
          <a:xfrm>
            <a:off x="5667365" y="3560181"/>
            <a:ext cx="1673356" cy="496825"/>
          </a:xfrm>
          <a:prstGeom prst="rect">
            <a:avLst/>
          </a:prstGeom>
        </p:spPr>
      </p:pic>
    </p:spTree>
    <p:extLst>
      <p:ext uri="{BB962C8B-B14F-4D97-AF65-F5344CB8AC3E}">
        <p14:creationId xmlns:p14="http://schemas.microsoft.com/office/powerpoint/2010/main" val="1020841016"/>
      </p:ext>
    </p:extLst>
  </p:cSld>
  <p:clrMapOvr>
    <a:masterClrMapping/>
  </p:clrMapOvr>
  <p:extLst mod="1">
    <p:ext uri="{DCECCB84-F9BA-43D5-87BE-67443E8EF086}">
      <p15:sldGuideLst xmlns:p15="http://schemas.microsoft.com/office/powerpoint/2012/main">
        <p15:guide id="1" orient="horz" pos="2556" userDrawn="1">
          <p15:clr>
            <a:srgbClr val="FBAE40"/>
          </p15:clr>
        </p15:guide>
        <p15:guide id="2" pos="16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475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 Red 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C8E92D-3919-49D9-88B7-6B14DBEB1B74}"/>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574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 Red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202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050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0768C6FB-C6AA-44A7-94CD-74CBA59C046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42497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1073944"/>
          </a:xfrm>
        </p:spPr>
        <p:txBody>
          <a:bodyPr/>
          <a:lstStyle/>
          <a:p>
            <a:r>
              <a:rPr lang="en-US"/>
              <a:t>Click to edit Master title style</a:t>
            </a:r>
          </a:p>
        </p:txBody>
      </p:sp>
      <p:sp>
        <p:nvSpPr>
          <p:cNvPr id="3" name="Text Placeholder 2"/>
          <p:cNvSpPr>
            <a:spLocks noGrp="1"/>
          </p:cNvSpPr>
          <p:nvPr>
            <p:ph type="body" sz="half" idx="1"/>
          </p:nvPr>
        </p:nvSpPr>
        <p:spPr>
          <a:xfrm>
            <a:off x="1066800" y="1485900"/>
            <a:ext cx="36957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485900"/>
            <a:ext cx="36957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4900" y="3086100"/>
            <a:ext cx="36957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5"/>
          <p:cNvSpPr>
            <a:spLocks noGrp="1"/>
          </p:cNvSpPr>
          <p:nvPr>
            <p:ph type="sldNum" sz="quarter" idx="12"/>
          </p:nvPr>
        </p:nvSpPr>
        <p:spPr/>
        <p:txBody>
          <a:bodyPr/>
          <a:lstStyle>
            <a:lvl1pPr>
              <a:defRPr/>
            </a:lvl1pPr>
          </a:lstStyle>
          <a:p>
            <a:pPr>
              <a:defRPr/>
            </a:pPr>
            <a:fld id="{A91EF787-6FB9-47C9-B5D1-99565C64F5D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3640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1073944"/>
          </a:xfrm>
        </p:spPr>
        <p:txBody>
          <a:bodyPr/>
          <a:lstStyle/>
          <a:p>
            <a:r>
              <a:rPr lang="en-US"/>
              <a:t>Click to edit Master title style</a:t>
            </a:r>
          </a:p>
        </p:txBody>
      </p:sp>
      <p:sp>
        <p:nvSpPr>
          <p:cNvPr id="3" name="Table Placeholder 2"/>
          <p:cNvSpPr>
            <a:spLocks noGrp="1"/>
          </p:cNvSpPr>
          <p:nvPr>
            <p:ph type="tbl" idx="1"/>
          </p:nvPr>
        </p:nvSpPr>
        <p:spPr>
          <a:xfrm>
            <a:off x="1066800" y="1485900"/>
            <a:ext cx="7543800" cy="30861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D902B6B1-9D21-41A3-AE60-DD80C5B6454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98623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257300"/>
            <a:chOff x="0" y="0"/>
            <a:chExt cx="9144000" cy="1676400"/>
          </a:xfrm>
        </p:grpSpPr>
        <p:sp>
          <p:nvSpPr>
            <p:cNvPr id="4" name="Rectangle 3"/>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050" b="1" i="1">
                <a:solidFill>
                  <a:prstClr val="white"/>
                </a:solidFill>
              </a:endParaRPr>
            </a:p>
          </p:txBody>
        </p:sp>
        <p:sp>
          <p:nvSpPr>
            <p:cNvPr id="5" name="Rectangle 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sz="2400" b="1" i="1">
                <a:solidFill>
                  <a:prstClr val="white"/>
                </a:solidFill>
              </a:endParaRPr>
            </a:p>
          </p:txBody>
        </p:sp>
        <p:sp>
          <p:nvSpPr>
            <p:cNvPr id="6" name="Oval 5"/>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sz="2400" b="1" i="1">
                <a:solidFill>
                  <a:prstClr val="white"/>
                </a:solidFill>
              </a:endParaRPr>
            </a:p>
          </p:txBody>
        </p:sp>
      </p:grpSp>
      <p:sp>
        <p:nvSpPr>
          <p:cNvPr id="2" name="Title 1"/>
          <p:cNvSpPr>
            <a:spLocks noGrp="1"/>
          </p:cNvSpPr>
          <p:nvPr>
            <p:ph type="title"/>
          </p:nvPr>
        </p:nvSpPr>
        <p:spPr/>
        <p:txBody>
          <a:bodyPr/>
          <a:lstStyle/>
          <a:p>
            <a:r>
              <a:rPr lang="en-US"/>
              <a:t>Click to edit Master title style</a:t>
            </a:r>
            <a:endParaRPr/>
          </a:p>
        </p:txBody>
      </p:sp>
      <p:sp>
        <p:nvSpPr>
          <p:cNvPr id="7"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4"/>
          <p:cNvSpPr>
            <a:spLocks noGrp="1"/>
          </p:cNvSpPr>
          <p:nvPr>
            <p:ph type="sldNum" sz="quarter" idx="12"/>
          </p:nvPr>
        </p:nvSpPr>
        <p:spPr/>
        <p:txBody>
          <a:bodyPr/>
          <a:lstStyle>
            <a:lvl1pPr>
              <a:defRPr/>
            </a:lvl1pPr>
          </a:lstStyle>
          <a:p>
            <a:pPr>
              <a:defRPr/>
            </a:pPr>
            <a:fld id="{E7F9E51A-897A-494E-9584-2C45531A04B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75325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 Red 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C8E92D-3919-49D9-88B7-6B14DBEB1B74}"/>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7" name="Content Placeholder 2">
            <a:extLst>
              <a:ext uri="{FF2B5EF4-FFF2-40B4-BE49-F238E27FC236}">
                <a16:creationId xmlns:a16="http://schemas.microsoft.com/office/drawing/2014/main" id="{7AF43CC6-329A-4C0A-9705-49F9C1B60089}"/>
              </a:ext>
            </a:extLst>
          </p:cNvPr>
          <p:cNvSpPr>
            <a:spLocks noGrp="1"/>
          </p:cNvSpPr>
          <p:nvPr>
            <p:ph idx="13"/>
          </p:nvPr>
        </p:nvSpPr>
        <p:spPr>
          <a:xfrm rot="16200000">
            <a:off x="-1585802" y="2506421"/>
            <a:ext cx="3567017" cy="395536"/>
          </a:xfrm>
          <a:solidFill>
            <a:schemeClr val="tx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60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 Red 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FEA212-709F-4823-A38B-DF3F0BCB4035}"/>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tx1">
                  <a:lumMod val="50000"/>
                  <a:lumOff val="50000"/>
                </a:schemeClr>
              </a:solidFill>
            </a:endParaRPr>
          </a:p>
        </p:txBody>
      </p:sp>
      <p:sp>
        <p:nvSpPr>
          <p:cNvPr id="9" name="Content Placeholder 2">
            <a:extLst>
              <a:ext uri="{FF2B5EF4-FFF2-40B4-BE49-F238E27FC236}">
                <a16:creationId xmlns:a16="http://schemas.microsoft.com/office/drawing/2014/main" id="{221A196B-3986-4443-A040-7C84B4794A08}"/>
              </a:ext>
            </a:extLst>
          </p:cNvPr>
          <p:cNvSpPr>
            <a:spLocks noGrp="1"/>
          </p:cNvSpPr>
          <p:nvPr>
            <p:ph idx="14"/>
          </p:nvPr>
        </p:nvSpPr>
        <p:spPr>
          <a:xfrm rot="16200000">
            <a:off x="-1585802" y="2506421"/>
            <a:ext cx="3567017" cy="395536"/>
          </a:xfrm>
          <a:solidFill>
            <a:schemeClr val="tx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sp>
        <p:nvSpPr>
          <p:cNvPr id="6" name="Text Placeholder 5">
            <a:extLst>
              <a:ext uri="{FF2B5EF4-FFF2-40B4-BE49-F238E27FC236}">
                <a16:creationId xmlns:a16="http://schemas.microsoft.com/office/drawing/2014/main" id="{FE592546-DB97-4BA5-99A9-F7983938F630}"/>
              </a:ext>
            </a:extLst>
          </p:cNvPr>
          <p:cNvSpPr>
            <a:spLocks noGrp="1"/>
          </p:cNvSpPr>
          <p:nvPr>
            <p:ph type="body" sz="quarter" idx="12"/>
          </p:nvPr>
        </p:nvSpPr>
        <p:spPr>
          <a:xfrm>
            <a:off x="585216" y="914400"/>
            <a:ext cx="3990709" cy="3566160"/>
          </a:xfrm>
        </p:spPr>
        <p:txBody>
          <a:bodyPr>
            <a:noAutofit/>
          </a:bodyPr>
          <a:lstStyle>
            <a:lvl1pPr marL="228600" indent="-228600">
              <a:lnSpc>
                <a:spcPts val="2600"/>
              </a:lnSpc>
              <a:spcBef>
                <a:spcPts val="1000"/>
              </a:spcBef>
              <a:buClrTx/>
              <a:defRPr sz="1800"/>
            </a:lvl1pPr>
            <a:lvl2pPr marL="457200" indent="-228600">
              <a:lnSpc>
                <a:spcPts val="2200"/>
              </a:lnSpc>
              <a:spcBef>
                <a:spcPts val="800"/>
              </a:spcBef>
              <a:buClrTx/>
              <a:buFont typeface="Wingdings" panose="05000000000000000000" pitchFamily="2" charset="2"/>
              <a:buChar char="§"/>
              <a:defRPr sz="1600"/>
            </a:lvl2pPr>
            <a:lvl3pPr>
              <a:defRPr sz="1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5557F0A-21D7-4E60-B799-8D22D7B7630D}"/>
              </a:ext>
            </a:extLst>
          </p:cNvPr>
          <p:cNvSpPr>
            <a:spLocks noGrp="1"/>
          </p:cNvSpPr>
          <p:nvPr>
            <p:ph type="body" sz="quarter" idx="13"/>
          </p:nvPr>
        </p:nvSpPr>
        <p:spPr>
          <a:xfrm>
            <a:off x="4790333" y="914400"/>
            <a:ext cx="3896783" cy="3566160"/>
          </a:xfrm>
        </p:spPr>
        <p:txBody>
          <a:bodyPr/>
          <a:lstStyle>
            <a:lvl1pPr marL="228600" indent="-228600">
              <a:lnSpc>
                <a:spcPts val="2600"/>
              </a:lnSpc>
              <a:defRPr sz="1800"/>
            </a:lvl1pPr>
            <a:lvl2pPr marL="457200" indent="-228600">
              <a:lnSpc>
                <a:spcPts val="2200"/>
              </a:lnSpc>
              <a:spcBef>
                <a:spcPts val="800"/>
              </a:spcBef>
              <a:defRPr sz="1600"/>
            </a:lvl2pPr>
            <a:lvl3pPr>
              <a:defRPr sz="1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97654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 Red 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BB6F57-9BEA-4B77-933B-7F6874951179}"/>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bg2">
                  <a:lumMod val="50000"/>
                </a:schemeClr>
              </a:solidFill>
            </a:endParaRPr>
          </a:p>
        </p:txBody>
      </p:sp>
      <p:sp>
        <p:nvSpPr>
          <p:cNvPr id="8" name="Content Placeholder 2">
            <a:extLst>
              <a:ext uri="{FF2B5EF4-FFF2-40B4-BE49-F238E27FC236}">
                <a16:creationId xmlns:a16="http://schemas.microsoft.com/office/drawing/2014/main" id="{86D509A0-E177-4B1F-85A5-8FFC64BC2DA2}"/>
              </a:ext>
            </a:extLst>
          </p:cNvPr>
          <p:cNvSpPr>
            <a:spLocks noGrp="1"/>
          </p:cNvSpPr>
          <p:nvPr>
            <p:ph idx="13"/>
          </p:nvPr>
        </p:nvSpPr>
        <p:spPr>
          <a:xfrm rot="16200000">
            <a:off x="-1585802" y="2506421"/>
            <a:ext cx="3567017" cy="395536"/>
          </a:xfrm>
          <a:solidFill>
            <a:schemeClr val="tx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noFill/>
          <a:ln>
            <a:noFill/>
          </a:ln>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0516427-AF8A-4E1F-9752-C1AB96658900}"/>
              </a:ext>
            </a:extLst>
          </p:cNvPr>
          <p:cNvSpPr>
            <a:spLocks noGrp="1"/>
          </p:cNvSpPr>
          <p:nvPr>
            <p:ph sz="quarter" idx="12"/>
          </p:nvPr>
        </p:nvSpPr>
        <p:spPr>
          <a:xfrm>
            <a:off x="582087" y="914400"/>
            <a:ext cx="8104716" cy="3633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08640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 Red 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AF43CC6-329A-4C0A-9705-49F9C1B60089}"/>
              </a:ext>
            </a:extLst>
          </p:cNvPr>
          <p:cNvSpPr>
            <a:spLocks noGrp="1"/>
          </p:cNvSpPr>
          <p:nvPr>
            <p:ph idx="13"/>
          </p:nvPr>
        </p:nvSpPr>
        <p:spPr>
          <a:xfrm rot="16200000">
            <a:off x="-1585802" y="2506421"/>
            <a:ext cx="3567017" cy="395536"/>
          </a:xfrm>
          <a:solidFill>
            <a:schemeClr val="tx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594360"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72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 Red Section Header">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D7DE90-5B16-4B89-8C75-92DFCDEBA510}"/>
              </a:ext>
            </a:extLst>
          </p:cNvPr>
          <p:cNvSpPr/>
          <p:nvPr userDrawn="1"/>
        </p:nvSpPr>
        <p:spPr>
          <a:xfrm>
            <a:off x="0" y="4610919"/>
            <a:ext cx="9144000" cy="538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pic>
        <p:nvPicPr>
          <p:cNvPr id="5" name="Picture 4">
            <a:extLst>
              <a:ext uri="{FF2B5EF4-FFF2-40B4-BE49-F238E27FC236}">
                <a16:creationId xmlns:a16="http://schemas.microsoft.com/office/drawing/2014/main" id="{2F4FB57A-8329-495A-8FA5-71B0909E2059}"/>
              </a:ext>
            </a:extLst>
          </p:cNvPr>
          <p:cNvPicPr>
            <a:picLocks noChangeAspect="1"/>
          </p:cNvPicPr>
          <p:nvPr userDrawn="1"/>
        </p:nvPicPr>
        <p:blipFill>
          <a:blip r:embed="rId2"/>
          <a:stretch>
            <a:fillRect/>
          </a:stretch>
        </p:blipFill>
        <p:spPr>
          <a:xfrm>
            <a:off x="190500" y="4753900"/>
            <a:ext cx="914400" cy="271485"/>
          </a:xfrm>
          <a:prstGeom prst="rect">
            <a:avLst/>
          </a:prstGeom>
        </p:spPr>
      </p:pic>
      <p:sp>
        <p:nvSpPr>
          <p:cNvPr id="2" name="Title 1">
            <a:extLst>
              <a:ext uri="{FF2B5EF4-FFF2-40B4-BE49-F238E27FC236}">
                <a16:creationId xmlns:a16="http://schemas.microsoft.com/office/drawing/2014/main" id="{BA3010B8-5281-4849-9B33-1551EB60406F}"/>
              </a:ext>
            </a:extLst>
          </p:cNvPr>
          <p:cNvSpPr>
            <a:spLocks noGrp="1"/>
          </p:cNvSpPr>
          <p:nvPr>
            <p:ph type="title"/>
          </p:nvPr>
        </p:nvSpPr>
        <p:spPr>
          <a:xfrm>
            <a:off x="624419" y="2884251"/>
            <a:ext cx="7886700" cy="538399"/>
          </a:xfrm>
        </p:spPr>
        <p:txBody>
          <a:bodyPr anchor="b">
            <a:noAutofit/>
          </a:bodyPr>
          <a:lstStyle>
            <a:lvl1pPr algn="r">
              <a:defRPr sz="3200">
                <a:solidFill>
                  <a:schemeClr val="tx1"/>
                </a:solidFill>
              </a:defRPr>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A7543653-0F6E-48F0-B6F4-27D25E948E63}"/>
              </a:ext>
            </a:extLst>
          </p:cNvPr>
          <p:cNvPicPr>
            <a:picLocks noChangeAspect="1"/>
          </p:cNvPicPr>
          <p:nvPr userDrawn="1"/>
        </p:nvPicPr>
        <p:blipFill>
          <a:blip r:embed="rId3"/>
          <a:stretch>
            <a:fillRect/>
          </a:stretch>
        </p:blipFill>
        <p:spPr>
          <a:xfrm>
            <a:off x="8400295" y="4755192"/>
            <a:ext cx="322729" cy="274320"/>
          </a:xfrm>
          <a:prstGeom prst="rect">
            <a:avLst/>
          </a:prstGeom>
        </p:spPr>
      </p:pic>
      <p:sp>
        <p:nvSpPr>
          <p:cNvPr id="4" name="Slide Number Placeholder 3">
            <a:extLst>
              <a:ext uri="{FF2B5EF4-FFF2-40B4-BE49-F238E27FC236}">
                <a16:creationId xmlns:a16="http://schemas.microsoft.com/office/drawing/2014/main" id="{B8D04B61-419C-4777-B34B-0E234D36B917}"/>
              </a:ext>
            </a:extLst>
          </p:cNvPr>
          <p:cNvSpPr>
            <a:spLocks noGrp="1"/>
          </p:cNvSpPr>
          <p:nvPr>
            <p:ph type="sldNum" sz="quarter" idx="11"/>
          </p:nvPr>
        </p:nvSpPr>
        <p:spPr/>
        <p:txBody>
          <a:bodyPr/>
          <a:lstStyle>
            <a:lvl1pPr>
              <a:defRPr>
                <a:solidFill>
                  <a:schemeClr val="tx2"/>
                </a:solidFill>
              </a:defRPr>
            </a:lvl1pPr>
          </a:lstStyle>
          <a:p>
            <a:fld id="{A16BDFAF-5CF3-4F59-BC7A-8F4024290363}" type="slidenum">
              <a:rPr lang="en-CA" smtClean="0"/>
              <a:pPr/>
              <a:t>‹#›</a:t>
            </a:fld>
            <a:endParaRPr lang="en-CA" dirty="0"/>
          </a:p>
        </p:txBody>
      </p:sp>
    </p:spTree>
    <p:extLst>
      <p:ext uri="{BB962C8B-B14F-4D97-AF65-F5344CB8AC3E}">
        <p14:creationId xmlns:p14="http://schemas.microsoft.com/office/powerpoint/2010/main" val="136419560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Red 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5C41E-68AA-4D8B-BBEE-F7E032D3FFD4}"/>
              </a:ext>
            </a:extLst>
          </p:cNvPr>
          <p:cNvSpPr/>
          <p:nvPr userDrawn="1"/>
        </p:nvSpPr>
        <p:spPr>
          <a:xfrm>
            <a:off x="-1" y="2571751"/>
            <a:ext cx="4572001" cy="13682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7" name="Title 1">
            <a:extLst>
              <a:ext uri="{FF2B5EF4-FFF2-40B4-BE49-F238E27FC236}">
                <a16:creationId xmlns:a16="http://schemas.microsoft.com/office/drawing/2014/main" id="{1D58CECC-9351-4CDD-8403-F3E1B8D66E61}"/>
              </a:ext>
            </a:extLst>
          </p:cNvPr>
          <p:cNvSpPr>
            <a:spLocks noGrp="1"/>
          </p:cNvSpPr>
          <p:nvPr>
            <p:ph type="title"/>
          </p:nvPr>
        </p:nvSpPr>
        <p:spPr>
          <a:xfrm>
            <a:off x="624424" y="2777387"/>
            <a:ext cx="3678641" cy="921123"/>
          </a:xfrm>
        </p:spPr>
        <p:txBody>
          <a:bodyPr anchor="ctr" anchorCtr="0">
            <a:noAutofit/>
          </a:bodyPr>
          <a:lstStyle>
            <a:lvl1pPr algn="l">
              <a:defRPr sz="3200">
                <a:solidFill>
                  <a:schemeClr val="bg1"/>
                </a:solidFill>
              </a:defRPr>
            </a:lvl1pPr>
          </a:lstStyle>
          <a:p>
            <a:r>
              <a:rPr lang="en-US" dirty="0"/>
              <a:t>Click to edit Master title style</a:t>
            </a:r>
            <a:endParaRPr lang="en-CA" dirty="0"/>
          </a:p>
        </p:txBody>
      </p:sp>
      <p:pic>
        <p:nvPicPr>
          <p:cNvPr id="9" name="Picture 8">
            <a:extLst>
              <a:ext uri="{FF2B5EF4-FFF2-40B4-BE49-F238E27FC236}">
                <a16:creationId xmlns:a16="http://schemas.microsoft.com/office/drawing/2014/main" id="{FBE859C5-9251-489F-B8EA-893571E3923B}"/>
              </a:ext>
            </a:extLst>
          </p:cNvPr>
          <p:cNvPicPr>
            <a:picLocks noChangeAspect="1"/>
          </p:cNvPicPr>
          <p:nvPr userDrawn="1"/>
        </p:nvPicPr>
        <p:blipFill>
          <a:blip r:embed="rId2"/>
          <a:stretch>
            <a:fillRect/>
          </a:stretch>
        </p:blipFill>
        <p:spPr>
          <a:xfrm>
            <a:off x="190500" y="4753900"/>
            <a:ext cx="914400" cy="271485"/>
          </a:xfrm>
          <a:prstGeom prst="rect">
            <a:avLst/>
          </a:prstGeom>
        </p:spPr>
      </p:pic>
      <p:pic>
        <p:nvPicPr>
          <p:cNvPr id="10" name="Picture 9">
            <a:extLst>
              <a:ext uri="{FF2B5EF4-FFF2-40B4-BE49-F238E27FC236}">
                <a16:creationId xmlns:a16="http://schemas.microsoft.com/office/drawing/2014/main" id="{3EC1FF6C-0814-4BD4-B31D-B399D8259DF9}"/>
              </a:ext>
            </a:extLst>
          </p:cNvPr>
          <p:cNvPicPr>
            <a:picLocks noChangeAspect="1"/>
          </p:cNvPicPr>
          <p:nvPr userDrawn="1"/>
        </p:nvPicPr>
        <p:blipFill>
          <a:blip r:embed="rId3"/>
          <a:stretch>
            <a:fillRect/>
          </a:stretch>
        </p:blipFill>
        <p:spPr>
          <a:xfrm>
            <a:off x="8400295" y="4755192"/>
            <a:ext cx="322729" cy="274320"/>
          </a:xfrm>
          <a:prstGeom prst="rect">
            <a:avLst/>
          </a:prstGeom>
        </p:spPr>
      </p:pic>
      <p:sp>
        <p:nvSpPr>
          <p:cNvPr id="3" name="Slide Number Placeholder 2">
            <a:extLst>
              <a:ext uri="{FF2B5EF4-FFF2-40B4-BE49-F238E27FC236}">
                <a16:creationId xmlns:a16="http://schemas.microsoft.com/office/drawing/2014/main" id="{C0589367-2A70-4C2E-973A-23503B662685}"/>
              </a:ext>
            </a:extLst>
          </p:cNvPr>
          <p:cNvSpPr>
            <a:spLocks noGrp="1"/>
          </p:cNvSpPr>
          <p:nvPr>
            <p:ph type="sldNum" sz="quarter" idx="11"/>
          </p:nvPr>
        </p:nvSpPr>
        <p:spPr/>
        <p:txBody>
          <a:bodyPr/>
          <a:lstStyle/>
          <a:p>
            <a:fld id="{A16BDFAF-5CF3-4F59-BC7A-8F4024290363}" type="slidenum">
              <a:rPr lang="en-CA" smtClean="0"/>
              <a:pPr/>
              <a:t>‹#›</a:t>
            </a:fld>
            <a:endParaRPr lang="en-CA" dirty="0"/>
          </a:p>
        </p:txBody>
      </p:sp>
    </p:spTree>
    <p:extLst>
      <p:ext uri="{BB962C8B-B14F-4D97-AF65-F5344CB8AC3E}">
        <p14:creationId xmlns:p14="http://schemas.microsoft.com/office/powerpoint/2010/main" val="194768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Red 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9276C1-37F8-4ED0-A595-A1A5BD5660E9}"/>
              </a:ext>
            </a:extLst>
          </p:cNvPr>
          <p:cNvSpPr/>
          <p:nvPr userDrawn="1"/>
        </p:nvSpPr>
        <p:spPr>
          <a:xfrm>
            <a:off x="1362075" y="205981"/>
            <a:ext cx="7781925" cy="5333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sz="1400">
              <a:solidFill>
                <a:schemeClr val="tx1">
                  <a:lumMod val="50000"/>
                  <a:lumOff val="50000"/>
                </a:schemeClr>
              </a:solidFill>
            </a:endParaRPr>
          </a:p>
        </p:txBody>
      </p:sp>
      <p:sp>
        <p:nvSpPr>
          <p:cNvPr id="2" name="Title 1">
            <a:extLst>
              <a:ext uri="{FF2B5EF4-FFF2-40B4-BE49-F238E27FC236}">
                <a16:creationId xmlns:a16="http://schemas.microsoft.com/office/drawing/2014/main" id="{D1A79C34-915A-47F3-9488-E2EC28F8665E}"/>
              </a:ext>
            </a:extLst>
          </p:cNvPr>
          <p:cNvSpPr>
            <a:spLocks noGrp="1"/>
          </p:cNvSpPr>
          <p:nvPr>
            <p:ph type="title"/>
          </p:nvPr>
        </p:nvSpPr>
        <p:spPr>
          <a:xfrm>
            <a:off x="1362075" y="205981"/>
            <a:ext cx="7324725" cy="533323"/>
          </a:xfrm>
        </p:spPr>
        <p:txBody>
          <a:bodyPr/>
          <a:lstStyle>
            <a:lvl1pPr>
              <a:defRPr>
                <a:solidFill>
                  <a:schemeClr val="bg2">
                    <a:lumMod val="50000"/>
                  </a:schemeClr>
                </a:solidFill>
              </a:defRPr>
            </a:lvl1pPr>
          </a:lstStyle>
          <a:p>
            <a:r>
              <a:rPr lang="en-US" dirty="0"/>
              <a:t>Click to edit Master title style</a:t>
            </a:r>
            <a:endParaRPr lang="en-CA" dirty="0"/>
          </a:p>
        </p:txBody>
      </p:sp>
      <p:sp>
        <p:nvSpPr>
          <p:cNvPr id="3" name="Footer Placeholder 2">
            <a:extLst>
              <a:ext uri="{FF2B5EF4-FFF2-40B4-BE49-F238E27FC236}">
                <a16:creationId xmlns:a16="http://schemas.microsoft.com/office/drawing/2014/main" id="{9F8870C7-C96C-42EE-A16C-DE1117DB3EE4}"/>
              </a:ext>
            </a:extLst>
          </p:cNvPr>
          <p:cNvSpPr>
            <a:spLocks noGrp="1"/>
          </p:cNvSpPr>
          <p:nvPr>
            <p:ph type="ftr" sz="quarter" idx="10"/>
          </p:nvPr>
        </p:nvSpPr>
        <p:spPr>
          <a:xfrm>
            <a:off x="456684" y="4798090"/>
            <a:ext cx="6969701" cy="183487"/>
          </a:xfrm>
          <a:prstGeom prst="rect">
            <a:avLst/>
          </a:prstGeom>
        </p:spPr>
        <p:txBody>
          <a:bodyPr/>
          <a:lstStyle/>
          <a:p>
            <a:endParaRPr lang="en-CA" dirty="0"/>
          </a:p>
        </p:txBody>
      </p:sp>
      <p:sp>
        <p:nvSpPr>
          <p:cNvPr id="4" name="Slide Number Placeholder 3">
            <a:extLst>
              <a:ext uri="{FF2B5EF4-FFF2-40B4-BE49-F238E27FC236}">
                <a16:creationId xmlns:a16="http://schemas.microsoft.com/office/drawing/2014/main" id="{8FC4E8EA-6AEE-4E64-984E-5F856454BC6B}"/>
              </a:ext>
            </a:extLst>
          </p:cNvPr>
          <p:cNvSpPr>
            <a:spLocks noGrp="1"/>
          </p:cNvSpPr>
          <p:nvPr>
            <p:ph type="sldNum" sz="quarter" idx="11"/>
          </p:nvPr>
        </p:nvSpPr>
        <p:spPr>
          <a:xfrm>
            <a:off x="-91440" y="4798090"/>
            <a:ext cx="482621" cy="183487"/>
          </a:xfrm>
        </p:spPr>
        <p:txBody>
          <a:bodyPr/>
          <a:lstStyle/>
          <a:p>
            <a:fld id="{A16BDFAF-5CF3-4F59-BC7A-8F4024290363}" type="slidenum">
              <a:rPr lang="en-CA" smtClean="0"/>
              <a:pPr/>
              <a:t>‹#›</a:t>
            </a:fld>
            <a:endParaRPr lang="en-CA" dirty="0"/>
          </a:p>
        </p:txBody>
      </p:sp>
      <p:sp>
        <p:nvSpPr>
          <p:cNvPr id="6" name="Text Placeholder 5">
            <a:extLst>
              <a:ext uri="{FF2B5EF4-FFF2-40B4-BE49-F238E27FC236}">
                <a16:creationId xmlns:a16="http://schemas.microsoft.com/office/drawing/2014/main" id="{FE592546-DB97-4BA5-99A9-F7983938F630}"/>
              </a:ext>
            </a:extLst>
          </p:cNvPr>
          <p:cNvSpPr>
            <a:spLocks noGrp="1"/>
          </p:cNvSpPr>
          <p:nvPr>
            <p:ph type="body" sz="quarter" idx="12"/>
          </p:nvPr>
        </p:nvSpPr>
        <p:spPr>
          <a:xfrm>
            <a:off x="581292" y="930509"/>
            <a:ext cx="8105508" cy="3567018"/>
          </a:xfrm>
        </p:spPr>
        <p:txBody>
          <a:bodyPr>
            <a:noAutofit/>
          </a:bodyPr>
          <a:lstStyle>
            <a:lvl1pPr marL="228600" indent="-228600">
              <a:lnSpc>
                <a:spcPts val="2600"/>
              </a:lnSpc>
              <a:spcBef>
                <a:spcPts val="1000"/>
              </a:spcBef>
              <a:buClrTx/>
              <a:defRPr sz="1600">
                <a:solidFill>
                  <a:schemeClr val="bg2">
                    <a:lumMod val="50000"/>
                  </a:schemeClr>
                </a:solidFill>
              </a:defRPr>
            </a:lvl1pPr>
            <a:lvl2pPr marL="457200" indent="-228600">
              <a:lnSpc>
                <a:spcPts val="2200"/>
              </a:lnSpc>
              <a:spcBef>
                <a:spcPts val="800"/>
              </a:spcBef>
              <a:buClrTx/>
              <a:buFont typeface="Wingdings" panose="05000000000000000000" pitchFamily="2" charset="2"/>
              <a:buChar char="§"/>
              <a:defRPr sz="1800">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2">
            <a:extLst>
              <a:ext uri="{FF2B5EF4-FFF2-40B4-BE49-F238E27FC236}">
                <a16:creationId xmlns:a16="http://schemas.microsoft.com/office/drawing/2014/main" id="{1E75BA1E-EAEC-41EA-9675-5A09BC8DB7AF}"/>
              </a:ext>
            </a:extLst>
          </p:cNvPr>
          <p:cNvSpPr>
            <a:spLocks noGrp="1"/>
          </p:cNvSpPr>
          <p:nvPr>
            <p:ph idx="13"/>
          </p:nvPr>
        </p:nvSpPr>
        <p:spPr>
          <a:xfrm rot="16200000">
            <a:off x="-1585802" y="2506421"/>
            <a:ext cx="3567017" cy="395536"/>
          </a:xfrm>
          <a:solidFill>
            <a:schemeClr val="accent2"/>
          </a:solidFill>
        </p:spPr>
        <p:txBody>
          <a:bodyPr anchor="ctr">
            <a:normAutofit/>
          </a:bodyPr>
          <a:lstStyle>
            <a:lvl1pPr marL="0" indent="0" algn="ctr">
              <a:lnSpc>
                <a:spcPct val="100000"/>
              </a:lnSpc>
              <a:spcBef>
                <a:spcPts val="0"/>
              </a:spcBef>
              <a:buNone/>
              <a:defRPr sz="1000" b="0" cap="all" baseline="0">
                <a:solidFill>
                  <a:schemeClr val="bg1"/>
                </a:solidFill>
                <a:latin typeface="+mn-lt"/>
                <a:ea typeface="Open Sans Light" panose="020B0306030504020204" pitchFamily="34" charset="0"/>
                <a:cs typeface="Open Sans Light" panose="020B0306030504020204" pitchFamily="34" charset="0"/>
              </a:defRPr>
            </a:lvl1pPr>
            <a:lvl2pPr marL="342875" indent="0">
              <a:buNone/>
              <a:defRPr sz="1200">
                <a:solidFill>
                  <a:srgbClr val="666666"/>
                </a:solidFill>
                <a:latin typeface="Open Sans" panose="020B0606030504020204" pitchFamily="34" charset="0"/>
                <a:ea typeface="Open Sans" panose="020B0606030504020204" pitchFamily="34" charset="0"/>
                <a:cs typeface="Open Sans" panose="020B0606030504020204" pitchFamily="34" charset="0"/>
              </a:defRPr>
            </a:lvl2pPr>
            <a:lvl3pPr marL="685749" indent="0">
              <a:buNone/>
              <a:defRPr sz="1051">
                <a:solidFill>
                  <a:srgbClr val="666666"/>
                </a:solidFill>
                <a:latin typeface="Open Sans" panose="020B0606030504020204" pitchFamily="34" charset="0"/>
                <a:ea typeface="Open Sans" panose="020B0606030504020204" pitchFamily="34" charset="0"/>
                <a:cs typeface="Open Sans" panose="020B0606030504020204" pitchFamily="34" charset="0"/>
              </a:defRPr>
            </a:lvl3pPr>
            <a:lvl4pPr marL="1028622"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4pPr>
            <a:lvl5pPr marL="1371498" indent="0">
              <a:buNone/>
              <a:defRPr sz="900">
                <a:solidFill>
                  <a:srgbClr val="666666"/>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CA" dirty="0"/>
              <a:t>Click to edit</a:t>
            </a:r>
          </a:p>
        </p:txBody>
      </p:sp>
      <p:cxnSp>
        <p:nvCxnSpPr>
          <p:cNvPr id="12" name="Straight Connector 11">
            <a:extLst>
              <a:ext uri="{FF2B5EF4-FFF2-40B4-BE49-F238E27FC236}">
                <a16:creationId xmlns:a16="http://schemas.microsoft.com/office/drawing/2014/main" id="{6CEAAFCC-76C0-4A39-A2DF-A3C556906C94}"/>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45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2075" y="205981"/>
            <a:ext cx="7324725" cy="53332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581293" y="914400"/>
            <a:ext cx="8107680" cy="35661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5"/>
          <p:cNvSpPr>
            <a:spLocks noGrp="1"/>
          </p:cNvSpPr>
          <p:nvPr>
            <p:ph type="sldNum" sz="quarter" idx="4"/>
          </p:nvPr>
        </p:nvSpPr>
        <p:spPr>
          <a:xfrm>
            <a:off x="-91440" y="4800609"/>
            <a:ext cx="482621" cy="183487"/>
          </a:xfrm>
          <a:prstGeom prst="rect">
            <a:avLst/>
          </a:prstGeom>
        </p:spPr>
        <p:txBody>
          <a:bodyPr anchor="t"/>
          <a:lstStyle>
            <a:lvl1pPr algn="ctr">
              <a:defRPr sz="800">
                <a:solidFill>
                  <a:schemeClr val="bg2"/>
                </a:solidFill>
                <a:latin typeface="+mn-lt"/>
                <a:ea typeface="Open Sans Semibold" panose="020B0706030804020204" pitchFamily="34" charset="0"/>
                <a:cs typeface="Open Sans Semibold" panose="020B0706030804020204" pitchFamily="34" charset="0"/>
              </a:defRPr>
            </a:lvl1pPr>
          </a:lstStyle>
          <a:p>
            <a:fld id="{A16BDFAF-5CF3-4F59-BC7A-8F4024290363}" type="slidenum">
              <a:rPr lang="en-CA" smtClean="0"/>
              <a:pPr/>
              <a:t>‹#›</a:t>
            </a:fld>
            <a:endParaRPr lang="en-CA" dirty="0"/>
          </a:p>
        </p:txBody>
      </p:sp>
      <p:cxnSp>
        <p:nvCxnSpPr>
          <p:cNvPr id="9" name="Straight Connector 8">
            <a:extLst>
              <a:ext uri="{FF2B5EF4-FFF2-40B4-BE49-F238E27FC236}">
                <a16:creationId xmlns:a16="http://schemas.microsoft.com/office/drawing/2014/main" id="{6BAFC073-D29E-4C13-B118-D5894F1E75D0}"/>
              </a:ext>
            </a:extLst>
          </p:cNvPr>
          <p:cNvCxnSpPr>
            <a:cxnSpLocks/>
          </p:cNvCxnSpPr>
          <p:nvPr userDrawn="1"/>
        </p:nvCxnSpPr>
        <p:spPr>
          <a:xfrm>
            <a:off x="581292" y="4688733"/>
            <a:ext cx="8562709"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915E8EA-5629-4FC9-BFEA-98EEE9C848B7}"/>
              </a:ext>
            </a:extLst>
          </p:cNvPr>
          <p:cNvPicPr>
            <a:picLocks noChangeAspect="1"/>
          </p:cNvPicPr>
          <p:nvPr userDrawn="1"/>
        </p:nvPicPr>
        <p:blipFill>
          <a:blip r:embed="rId31"/>
          <a:stretch>
            <a:fillRect/>
          </a:stretch>
        </p:blipFill>
        <p:spPr>
          <a:xfrm>
            <a:off x="137160" y="347472"/>
            <a:ext cx="914400" cy="271485"/>
          </a:xfrm>
          <a:prstGeom prst="rect">
            <a:avLst/>
          </a:prstGeom>
        </p:spPr>
      </p:pic>
      <p:pic>
        <p:nvPicPr>
          <p:cNvPr id="14" name="Picture 13">
            <a:extLst>
              <a:ext uri="{FF2B5EF4-FFF2-40B4-BE49-F238E27FC236}">
                <a16:creationId xmlns:a16="http://schemas.microsoft.com/office/drawing/2014/main" id="{52F0ECFC-3B3F-4C92-ADE6-FCBC9A1664F7}"/>
              </a:ext>
            </a:extLst>
          </p:cNvPr>
          <p:cNvPicPr>
            <a:picLocks noChangeAspect="1"/>
          </p:cNvPicPr>
          <p:nvPr userDrawn="1"/>
        </p:nvPicPr>
        <p:blipFill>
          <a:blip r:embed="rId32"/>
          <a:stretch>
            <a:fillRect/>
          </a:stretch>
        </p:blipFill>
        <p:spPr>
          <a:xfrm>
            <a:off x="8400295" y="4755192"/>
            <a:ext cx="322729" cy="274320"/>
          </a:xfrm>
          <a:prstGeom prst="rect">
            <a:avLst/>
          </a:prstGeom>
        </p:spPr>
      </p:pic>
      <p:sp>
        <p:nvSpPr>
          <p:cNvPr id="15" name="Footer Placeholder 14">
            <a:extLst>
              <a:ext uri="{FF2B5EF4-FFF2-40B4-BE49-F238E27FC236}">
                <a16:creationId xmlns:a16="http://schemas.microsoft.com/office/drawing/2014/main" id="{78259B0C-FA49-4545-8289-2D56BD782F2B}"/>
              </a:ext>
            </a:extLst>
          </p:cNvPr>
          <p:cNvSpPr>
            <a:spLocks noGrp="1"/>
          </p:cNvSpPr>
          <p:nvPr>
            <p:ph type="ftr" sz="quarter" idx="3"/>
          </p:nvPr>
        </p:nvSpPr>
        <p:spPr>
          <a:xfrm>
            <a:off x="589851" y="4767263"/>
            <a:ext cx="7600950" cy="274637"/>
          </a:xfrm>
          <a:prstGeom prst="rect">
            <a:avLst/>
          </a:prstGeom>
        </p:spPr>
        <p:txBody>
          <a:bodyPr vert="horz" lIns="0" tIns="45720" rIns="91440" bIns="45720" rtlCol="0" anchor="ctr"/>
          <a:lstStyle>
            <a:lvl1pPr algn="l">
              <a:defRPr sz="800">
                <a:solidFill>
                  <a:schemeClr val="tx1">
                    <a:tint val="75000"/>
                  </a:schemeClr>
                </a:solidFill>
              </a:defRPr>
            </a:lvl1pPr>
          </a:lstStyle>
          <a:p>
            <a:endParaRPr lang="en-CA" dirty="0"/>
          </a:p>
        </p:txBody>
      </p:sp>
    </p:spTree>
    <p:extLst>
      <p:ext uri="{BB962C8B-B14F-4D97-AF65-F5344CB8AC3E}">
        <p14:creationId xmlns:p14="http://schemas.microsoft.com/office/powerpoint/2010/main" val="2060974842"/>
      </p:ext>
    </p:extLst>
  </p:cSld>
  <p:clrMap bg1="lt1" tx1="dk1" bg2="lt2" tx2="dk2" accent1="accent1" accent2="accent2" accent3="accent3" accent4="accent4" accent5="accent5" accent6="accent6" hlink="hlink" folHlink="folHlink"/>
  <p:sldLayoutIdLst>
    <p:sldLayoutId id="2147483885" r:id="rId1"/>
    <p:sldLayoutId id="2147484351" r:id="rId2"/>
    <p:sldLayoutId id="2147484356" r:id="rId3"/>
    <p:sldLayoutId id="2147484357" r:id="rId4"/>
    <p:sldLayoutId id="2147484358" r:id="rId5"/>
    <p:sldLayoutId id="2147484406" r:id="rId6"/>
    <p:sldLayoutId id="2147484374" r:id="rId7"/>
    <p:sldLayoutId id="2147484385"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 id="2147484396" r:id="rId17"/>
    <p:sldLayoutId id="2147484397" r:id="rId18"/>
    <p:sldLayoutId id="2147484398" r:id="rId19"/>
    <p:sldLayoutId id="2147484399" r:id="rId20"/>
    <p:sldLayoutId id="2147483892" r:id="rId21"/>
    <p:sldLayoutId id="2147484387" r:id="rId22"/>
    <p:sldLayoutId id="2147484402" r:id="rId23"/>
    <p:sldLayoutId id="2147484401" r:id="rId24"/>
    <p:sldLayoutId id="2147484403" r:id="rId25"/>
    <p:sldLayoutId id="2147484407" r:id="rId26"/>
    <p:sldLayoutId id="2147484408" r:id="rId27"/>
    <p:sldLayoutId id="2147484409" r:id="rId28"/>
    <p:sldLayoutId id="2147484410" r:id="rId29"/>
  </p:sldLayoutIdLst>
  <p:hf hdr="0" dt="0"/>
  <p:txStyles>
    <p:titleStyle>
      <a:lvl1pPr algn="l" defTabSz="685749" rtl="0" eaLnBrk="1" latinLnBrk="0" hangingPunct="1">
        <a:spcBef>
          <a:spcPct val="0"/>
        </a:spcBef>
        <a:buNone/>
        <a:defRPr sz="2800" kern="1200">
          <a:solidFill>
            <a:schemeClr val="bg2">
              <a:lumMod val="50000"/>
            </a:schemeClr>
          </a:solidFill>
          <a:latin typeface="+mj-lt"/>
          <a:ea typeface="+mj-ea"/>
          <a:cs typeface="+mj-cs"/>
        </a:defRPr>
      </a:lvl1pPr>
    </p:titleStyle>
    <p:bodyStyle>
      <a:lvl1pPr marL="228600" indent="-228600" algn="l" defTabSz="685749" rtl="0" eaLnBrk="1" latinLnBrk="0" hangingPunct="1">
        <a:lnSpc>
          <a:spcPts val="2600"/>
        </a:lnSpc>
        <a:spcBef>
          <a:spcPts val="1000"/>
        </a:spcBef>
        <a:buFont typeface="Wingdings" panose="05000000000000000000" pitchFamily="2" charset="2"/>
        <a:buChar char="§"/>
        <a:defRPr sz="2000" kern="1200">
          <a:solidFill>
            <a:schemeClr val="bg2">
              <a:lumMod val="50000"/>
            </a:schemeClr>
          </a:solidFill>
          <a:latin typeface="+mn-lt"/>
          <a:ea typeface="+mn-ea"/>
          <a:cs typeface="+mn-cs"/>
        </a:defRPr>
      </a:lvl1pPr>
      <a:lvl2pPr marL="457200" indent="-228600" algn="l" defTabSz="685749" rtl="0" eaLnBrk="1" latinLnBrk="0" hangingPunct="1">
        <a:lnSpc>
          <a:spcPts val="2200"/>
        </a:lnSpc>
        <a:spcBef>
          <a:spcPts val="800"/>
        </a:spcBef>
        <a:buFont typeface="Wingdings" panose="05000000000000000000" pitchFamily="2" charset="2"/>
        <a:buChar char="§"/>
        <a:defRPr sz="1800" kern="1200">
          <a:solidFill>
            <a:schemeClr val="bg2">
              <a:lumMod val="50000"/>
            </a:schemeClr>
          </a:solidFill>
          <a:latin typeface="+mn-lt"/>
          <a:ea typeface="+mn-ea"/>
          <a:cs typeface="+mn-cs"/>
        </a:defRPr>
      </a:lvl2pPr>
      <a:lvl3pPr marL="685800" indent="-228600" algn="l" defTabSz="685749" rtl="0" eaLnBrk="1" latinLnBrk="0" hangingPunct="1">
        <a:lnSpc>
          <a:spcPts val="2000"/>
        </a:lnSpc>
        <a:spcBef>
          <a:spcPts val="600"/>
        </a:spcBef>
        <a:buFont typeface="Wingdings" panose="05000000000000000000" pitchFamily="2" charset="2"/>
        <a:buChar char="§"/>
        <a:defRPr sz="1600" kern="1200">
          <a:solidFill>
            <a:schemeClr val="bg2">
              <a:lumMod val="50000"/>
            </a:schemeClr>
          </a:solidFill>
          <a:latin typeface="+mn-lt"/>
          <a:ea typeface="+mn-ea"/>
          <a:cs typeface="+mn-cs"/>
        </a:defRPr>
      </a:lvl3pPr>
      <a:lvl4pPr marL="1200061" indent="-171438" algn="l" defTabSz="685749" rtl="0" eaLnBrk="1" latinLnBrk="0" hangingPunct="1">
        <a:spcBef>
          <a:spcPct val="20000"/>
        </a:spcBef>
        <a:buFont typeface="Wingdings" panose="05000000000000000000" pitchFamily="2" charset="2"/>
        <a:buChar char="§"/>
        <a:defRPr sz="1000" kern="1200">
          <a:solidFill>
            <a:schemeClr val="bg2">
              <a:lumMod val="50000"/>
            </a:schemeClr>
          </a:solidFill>
          <a:latin typeface="+mn-lt"/>
          <a:ea typeface="+mn-ea"/>
          <a:cs typeface="+mn-cs"/>
        </a:defRPr>
      </a:lvl4pPr>
      <a:lvl5pPr marL="1542935" indent="-171438" algn="l" defTabSz="685749" rtl="0" eaLnBrk="1" latinLnBrk="0" hangingPunct="1">
        <a:spcBef>
          <a:spcPct val="20000"/>
        </a:spcBef>
        <a:buFont typeface="Wingdings" panose="05000000000000000000" pitchFamily="2" charset="2"/>
        <a:buChar char="§"/>
        <a:defRPr sz="1000" kern="1200">
          <a:solidFill>
            <a:schemeClr val="bg2">
              <a:lumMod val="50000"/>
            </a:schemeClr>
          </a:solidFill>
          <a:latin typeface="+mn-lt"/>
          <a:ea typeface="+mn-ea"/>
          <a:cs typeface="+mn-cs"/>
        </a:defRPr>
      </a:lvl5pPr>
      <a:lvl6pPr marL="1885810"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49" rtl="0" eaLnBrk="1" latinLnBrk="0" hangingPunct="1">
        <a:defRPr sz="1351" kern="1200">
          <a:solidFill>
            <a:schemeClr val="tx1"/>
          </a:solidFill>
          <a:latin typeface="+mn-lt"/>
          <a:ea typeface="+mn-ea"/>
          <a:cs typeface="+mn-cs"/>
        </a:defRPr>
      </a:lvl1pPr>
      <a:lvl2pPr marL="342875" algn="l" defTabSz="685749" rtl="0" eaLnBrk="1" latinLnBrk="0" hangingPunct="1">
        <a:defRPr sz="1351" kern="1200">
          <a:solidFill>
            <a:schemeClr val="tx1"/>
          </a:solidFill>
          <a:latin typeface="+mn-lt"/>
          <a:ea typeface="+mn-ea"/>
          <a:cs typeface="+mn-cs"/>
        </a:defRPr>
      </a:lvl2pPr>
      <a:lvl3pPr marL="685749" algn="l" defTabSz="685749" rtl="0" eaLnBrk="1" latinLnBrk="0" hangingPunct="1">
        <a:defRPr sz="1351" kern="1200">
          <a:solidFill>
            <a:schemeClr val="tx1"/>
          </a:solidFill>
          <a:latin typeface="+mn-lt"/>
          <a:ea typeface="+mn-ea"/>
          <a:cs typeface="+mn-cs"/>
        </a:defRPr>
      </a:lvl3pPr>
      <a:lvl4pPr marL="1028622" algn="l" defTabSz="685749" rtl="0" eaLnBrk="1" latinLnBrk="0" hangingPunct="1">
        <a:defRPr sz="1351" kern="1200">
          <a:solidFill>
            <a:schemeClr val="tx1"/>
          </a:solidFill>
          <a:latin typeface="+mn-lt"/>
          <a:ea typeface="+mn-ea"/>
          <a:cs typeface="+mn-cs"/>
        </a:defRPr>
      </a:lvl4pPr>
      <a:lvl5pPr marL="1371498" algn="l" defTabSz="685749" rtl="0" eaLnBrk="1" latinLnBrk="0" hangingPunct="1">
        <a:defRPr sz="1351" kern="1200">
          <a:solidFill>
            <a:schemeClr val="tx1"/>
          </a:solidFill>
          <a:latin typeface="+mn-lt"/>
          <a:ea typeface="+mn-ea"/>
          <a:cs typeface="+mn-cs"/>
        </a:defRPr>
      </a:lvl5pPr>
      <a:lvl6pPr marL="1714373" algn="l" defTabSz="685749" rtl="0" eaLnBrk="1" latinLnBrk="0" hangingPunct="1">
        <a:defRPr sz="1351" kern="1200">
          <a:solidFill>
            <a:schemeClr val="tx1"/>
          </a:solidFill>
          <a:latin typeface="+mn-lt"/>
          <a:ea typeface="+mn-ea"/>
          <a:cs typeface="+mn-cs"/>
        </a:defRPr>
      </a:lvl6pPr>
      <a:lvl7pPr marL="2057246" algn="l" defTabSz="685749" rtl="0" eaLnBrk="1" latinLnBrk="0" hangingPunct="1">
        <a:defRPr sz="1351" kern="1200">
          <a:solidFill>
            <a:schemeClr val="tx1"/>
          </a:solidFill>
          <a:latin typeface="+mn-lt"/>
          <a:ea typeface="+mn-ea"/>
          <a:cs typeface="+mn-cs"/>
        </a:defRPr>
      </a:lvl7pPr>
      <a:lvl8pPr marL="2400120" algn="l" defTabSz="685749" rtl="0" eaLnBrk="1" latinLnBrk="0" hangingPunct="1">
        <a:defRPr sz="1351" kern="1200">
          <a:solidFill>
            <a:schemeClr val="tx1"/>
          </a:solidFill>
          <a:latin typeface="+mn-lt"/>
          <a:ea typeface="+mn-ea"/>
          <a:cs typeface="+mn-cs"/>
        </a:defRPr>
      </a:lvl8pPr>
      <a:lvl9pPr marL="2742995" algn="l" defTabSz="685749"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80" userDrawn="1">
          <p15:clr>
            <a:srgbClr val="F26B43"/>
          </p15:clr>
        </p15:guide>
        <p15:guide id="2" pos="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theoatmeal.com/comics/believ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F8A9-7283-4D1F-8616-4D735F6E9F2A}"/>
              </a:ext>
            </a:extLst>
          </p:cNvPr>
          <p:cNvSpPr>
            <a:spLocks noGrp="1"/>
          </p:cNvSpPr>
          <p:nvPr>
            <p:ph type="title"/>
          </p:nvPr>
        </p:nvSpPr>
        <p:spPr>
          <a:xfrm>
            <a:off x="190500" y="2884251"/>
            <a:ext cx="8320619" cy="538399"/>
          </a:xfrm>
        </p:spPr>
        <p:txBody>
          <a:bodyPr/>
          <a:lstStyle/>
          <a:p>
            <a:r>
              <a:rPr lang="en-CA" dirty="0"/>
              <a:t>Change Tapas – Resistance to Change</a:t>
            </a:r>
          </a:p>
        </p:txBody>
      </p:sp>
    </p:spTree>
    <p:extLst>
      <p:ext uri="{BB962C8B-B14F-4D97-AF65-F5344CB8AC3E}">
        <p14:creationId xmlns:p14="http://schemas.microsoft.com/office/powerpoint/2010/main" val="427947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D931BFE-88BC-49F6-BD80-AFEDEB031C6A}"/>
              </a:ext>
            </a:extLst>
          </p:cNvPr>
          <p:cNvSpPr>
            <a:spLocks noGrp="1"/>
          </p:cNvSpPr>
          <p:nvPr>
            <p:ph idx="14"/>
          </p:nvPr>
        </p:nvSpPr>
        <p:spPr/>
        <p:txBody>
          <a:bodyPr/>
          <a:lstStyle/>
          <a:p>
            <a:r>
              <a:rPr lang="en-CA" dirty="0"/>
              <a:t>Change Tapas – Resistance</a:t>
            </a:r>
          </a:p>
        </p:txBody>
      </p:sp>
      <p:sp>
        <p:nvSpPr>
          <p:cNvPr id="102402" name="Rectangle 2"/>
          <p:cNvSpPr>
            <a:spLocks noGrp="1" noChangeArrowheads="1"/>
          </p:cNvSpPr>
          <p:nvPr>
            <p:ph type="title"/>
          </p:nvPr>
        </p:nvSpPr>
        <p:spPr/>
        <p:txBody>
          <a:bodyPr/>
          <a:lstStyle/>
          <a:p>
            <a:r>
              <a:rPr lang="en-US" dirty="0"/>
              <a:t>Resistance To Change is Normal &amp; Healthy</a:t>
            </a:r>
          </a:p>
        </p:txBody>
      </p:sp>
      <p:sp>
        <p:nvSpPr>
          <p:cNvPr id="9219" name="Rectangle 3"/>
          <p:cNvSpPr>
            <a:spLocks noGrp="1" noChangeArrowheads="1"/>
          </p:cNvSpPr>
          <p:nvPr>
            <p:ph type="body" sz="quarter" idx="12"/>
          </p:nvPr>
        </p:nvSpPr>
        <p:spPr>
          <a:xfrm>
            <a:off x="1362075" y="1777180"/>
            <a:ext cx="3213850" cy="1880420"/>
          </a:xfrm>
        </p:spPr>
        <p:txBody>
          <a:bodyPr anchor="ctr"/>
          <a:lstStyle/>
          <a:p>
            <a:pPr marL="0" indent="0">
              <a:lnSpc>
                <a:spcPts val="2800"/>
              </a:lnSpc>
              <a:spcBef>
                <a:spcPts val="1800"/>
              </a:spcBef>
              <a:buNone/>
            </a:pPr>
            <a:r>
              <a:rPr lang="en-US" altLang="en-US" sz="2100" dirty="0"/>
              <a:t>Generally due to:</a:t>
            </a:r>
          </a:p>
          <a:p>
            <a:pPr>
              <a:lnSpc>
                <a:spcPts val="2800"/>
              </a:lnSpc>
              <a:spcBef>
                <a:spcPts val="1800"/>
              </a:spcBef>
            </a:pPr>
            <a:r>
              <a:rPr lang="en-US" altLang="en-US" sz="2100" dirty="0"/>
              <a:t>Learning anxiety</a:t>
            </a:r>
          </a:p>
          <a:p>
            <a:pPr>
              <a:lnSpc>
                <a:spcPts val="2800"/>
              </a:lnSpc>
              <a:spcBef>
                <a:spcPts val="1800"/>
              </a:spcBef>
            </a:pPr>
            <a:r>
              <a:rPr lang="en-US" altLang="en-US" sz="2100" dirty="0"/>
              <a:t>Survival anxiety	</a:t>
            </a:r>
          </a:p>
        </p:txBody>
      </p:sp>
      <p:pic>
        <p:nvPicPr>
          <p:cNvPr id="5" name="Picture 15" descr="MCj00899110000[1]">
            <a:extLst>
              <a:ext uri="{FF2B5EF4-FFF2-40B4-BE49-F238E27FC236}">
                <a16:creationId xmlns:a16="http://schemas.microsoft.com/office/drawing/2014/main" id="{58E0758C-2174-4CA2-AF23-EC0AEBA8F3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204517" y="1389739"/>
            <a:ext cx="2436812" cy="2628900"/>
          </a:xfrm>
          <a:prstGeom prst="rect">
            <a:avLst/>
          </a:prstGeom>
          <a:noFill/>
        </p:spPr>
      </p:pic>
    </p:spTree>
    <p:extLst>
      <p:ext uri="{BB962C8B-B14F-4D97-AF65-F5344CB8AC3E}">
        <p14:creationId xmlns:p14="http://schemas.microsoft.com/office/powerpoint/2010/main" val="110267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F4FF40-BF99-4233-8F01-77F15C0FEECF}"/>
              </a:ext>
            </a:extLst>
          </p:cNvPr>
          <p:cNvSpPr>
            <a:spLocks noGrp="1"/>
          </p:cNvSpPr>
          <p:nvPr>
            <p:ph idx="13"/>
          </p:nvPr>
        </p:nvSpPr>
        <p:spPr/>
        <p:txBody>
          <a:bodyPr/>
          <a:lstStyle/>
          <a:p>
            <a:r>
              <a:rPr lang="en-CA" dirty="0"/>
              <a:t>Change Tapas – Resistance</a:t>
            </a:r>
          </a:p>
        </p:txBody>
      </p:sp>
      <p:sp>
        <p:nvSpPr>
          <p:cNvPr id="102402" name="Rectangle 2"/>
          <p:cNvSpPr>
            <a:spLocks noGrp="1" noChangeArrowheads="1"/>
          </p:cNvSpPr>
          <p:nvPr>
            <p:ph type="title"/>
          </p:nvPr>
        </p:nvSpPr>
        <p:spPr/>
        <p:txBody>
          <a:bodyPr/>
          <a:lstStyle/>
          <a:p>
            <a:r>
              <a:rPr lang="en-US"/>
              <a:t>Is Resistance All Bad? </a:t>
            </a:r>
            <a:endParaRPr lang="en-US" dirty="0"/>
          </a:p>
        </p:txBody>
      </p:sp>
      <p:sp>
        <p:nvSpPr>
          <p:cNvPr id="4" name="Rectangle 3"/>
          <p:cNvSpPr/>
          <p:nvPr/>
        </p:nvSpPr>
        <p:spPr>
          <a:xfrm>
            <a:off x="2763710" y="982152"/>
            <a:ext cx="4388722" cy="1107996"/>
          </a:xfrm>
          <a:prstGeom prst="rect">
            <a:avLst/>
          </a:prstGeom>
        </p:spPr>
        <p:txBody>
          <a:bodyPr wrap="square">
            <a:spAutoFit/>
          </a:bodyPr>
          <a:lstStyle/>
          <a:p>
            <a:pPr algn="ctr"/>
            <a:r>
              <a:rPr lang="en-US" sz="3200" i="1" dirty="0">
                <a:solidFill>
                  <a:schemeClr val="tx2"/>
                </a:solidFill>
              </a:rPr>
              <a:t>What Are the Benefits of Resistance?</a:t>
            </a:r>
            <a:endParaRPr lang="en-CA" sz="3200" dirty="0">
              <a:solidFill>
                <a:schemeClr val="tx2"/>
              </a:solidFill>
            </a:endParaRPr>
          </a:p>
        </p:txBody>
      </p:sp>
      <p:pic>
        <p:nvPicPr>
          <p:cNvPr id="1026" name="Picture 2" descr="Image result for Resistance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098" y="2106600"/>
            <a:ext cx="3318872" cy="236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8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C27DD0D-B96E-4388-8A3A-9FAF4719A833}"/>
              </a:ext>
            </a:extLst>
          </p:cNvPr>
          <p:cNvSpPr>
            <a:spLocks noGrp="1"/>
          </p:cNvSpPr>
          <p:nvPr>
            <p:ph idx="13"/>
          </p:nvPr>
        </p:nvSpPr>
        <p:spPr/>
        <p:txBody>
          <a:bodyPr/>
          <a:lstStyle/>
          <a:p>
            <a:r>
              <a:rPr lang="en-CA" dirty="0"/>
              <a:t>Change Tapas – Resistance</a:t>
            </a:r>
          </a:p>
        </p:txBody>
      </p:sp>
      <p:sp>
        <p:nvSpPr>
          <p:cNvPr id="147458" name="Rectangle 2"/>
          <p:cNvSpPr>
            <a:spLocks noGrp="1" noChangeArrowheads="1"/>
          </p:cNvSpPr>
          <p:nvPr>
            <p:ph type="title"/>
          </p:nvPr>
        </p:nvSpPr>
        <p:spPr/>
        <p:txBody>
          <a:bodyPr/>
          <a:lstStyle/>
          <a:p>
            <a:r>
              <a:rPr lang="en-US"/>
              <a:t>Types of Resistance</a:t>
            </a:r>
            <a:endParaRPr lang="en-US" dirty="0"/>
          </a:p>
        </p:txBody>
      </p:sp>
      <p:graphicFrame>
        <p:nvGraphicFramePr>
          <p:cNvPr id="8" name="Content Placeholder 7">
            <a:extLst>
              <a:ext uri="{FF2B5EF4-FFF2-40B4-BE49-F238E27FC236}">
                <a16:creationId xmlns:a16="http://schemas.microsoft.com/office/drawing/2014/main" id="{735F8089-79D1-42BB-815C-E5935BFCE5FB}"/>
              </a:ext>
            </a:extLst>
          </p:cNvPr>
          <p:cNvGraphicFramePr>
            <a:graphicFrameLocks noGrp="1"/>
          </p:cNvGraphicFramePr>
          <p:nvPr>
            <p:ph sz="quarter" idx="12"/>
            <p:extLst>
              <p:ext uri="{D42A27DB-BD31-4B8C-83A1-F6EECF244321}">
                <p14:modId xmlns:p14="http://schemas.microsoft.com/office/powerpoint/2010/main" val="2792430670"/>
              </p:ext>
            </p:extLst>
          </p:nvPr>
        </p:nvGraphicFramePr>
        <p:xfrm>
          <a:off x="582612" y="1466903"/>
          <a:ext cx="8104188" cy="2209694"/>
        </p:xfrm>
        <a:graphic>
          <a:graphicData uri="http://schemas.openxmlformats.org/drawingml/2006/table">
            <a:tbl>
              <a:tblPr firstRow="1" bandRow="1">
                <a:tableStyleId>{C3FFB85E-D67C-4774-AB9D-0877AD8C15E6}</a:tableStyleId>
              </a:tblPr>
              <a:tblGrid>
                <a:gridCol w="2701396">
                  <a:extLst>
                    <a:ext uri="{9D8B030D-6E8A-4147-A177-3AD203B41FA5}">
                      <a16:colId xmlns:a16="http://schemas.microsoft.com/office/drawing/2014/main" val="1620510905"/>
                    </a:ext>
                  </a:extLst>
                </a:gridCol>
                <a:gridCol w="2701396">
                  <a:extLst>
                    <a:ext uri="{9D8B030D-6E8A-4147-A177-3AD203B41FA5}">
                      <a16:colId xmlns:a16="http://schemas.microsoft.com/office/drawing/2014/main" val="11633664"/>
                    </a:ext>
                  </a:extLst>
                </a:gridCol>
                <a:gridCol w="2701396">
                  <a:extLst>
                    <a:ext uri="{9D8B030D-6E8A-4147-A177-3AD203B41FA5}">
                      <a16:colId xmlns:a16="http://schemas.microsoft.com/office/drawing/2014/main" val="1284964858"/>
                    </a:ext>
                  </a:extLst>
                </a:gridCol>
              </a:tblGrid>
              <a:tr h="1106130">
                <a:tc>
                  <a:txBody>
                    <a:bodyPr/>
                    <a:lstStyle/>
                    <a:p>
                      <a:pPr algn="ctr"/>
                      <a:r>
                        <a:rPr lang="en-CA" sz="2200" dirty="0">
                          <a:solidFill>
                            <a:schemeClr val="bg1"/>
                          </a:solidFill>
                        </a:rPr>
                        <a:t>Intellectual Resistance</a:t>
                      </a:r>
                    </a:p>
                  </a:txBody>
                  <a:tcPr anchor="ctr">
                    <a:solidFill>
                      <a:schemeClr val="tx2"/>
                    </a:solidFill>
                  </a:tcPr>
                </a:tc>
                <a:tc>
                  <a:txBody>
                    <a:bodyPr/>
                    <a:lstStyle/>
                    <a:p>
                      <a:pPr algn="ctr"/>
                      <a:r>
                        <a:rPr lang="en-CA" sz="2200" dirty="0">
                          <a:solidFill>
                            <a:schemeClr val="bg1"/>
                          </a:solidFill>
                        </a:rPr>
                        <a:t>Personal </a:t>
                      </a:r>
                      <a:br>
                        <a:rPr lang="en-CA" sz="2200" dirty="0">
                          <a:solidFill>
                            <a:schemeClr val="bg1"/>
                          </a:solidFill>
                        </a:rPr>
                      </a:br>
                      <a:r>
                        <a:rPr lang="en-CA" sz="2200" dirty="0">
                          <a:solidFill>
                            <a:schemeClr val="bg1"/>
                          </a:solidFill>
                        </a:rPr>
                        <a:t>Resistance</a:t>
                      </a:r>
                    </a:p>
                  </a:txBody>
                  <a:tcPr anchor="ctr">
                    <a:solidFill>
                      <a:schemeClr val="tx2"/>
                    </a:solidFill>
                  </a:tcPr>
                </a:tc>
                <a:tc>
                  <a:txBody>
                    <a:bodyPr/>
                    <a:lstStyle/>
                    <a:p>
                      <a:pPr algn="ctr"/>
                      <a:r>
                        <a:rPr lang="en-CA" sz="2200" dirty="0">
                          <a:solidFill>
                            <a:schemeClr val="bg1"/>
                          </a:solidFill>
                        </a:rPr>
                        <a:t>Cultural </a:t>
                      </a:r>
                      <a:br>
                        <a:rPr lang="en-CA" sz="2200" dirty="0">
                          <a:solidFill>
                            <a:schemeClr val="bg1"/>
                          </a:solidFill>
                        </a:rPr>
                      </a:br>
                      <a:r>
                        <a:rPr lang="en-CA" sz="2200" dirty="0">
                          <a:solidFill>
                            <a:schemeClr val="bg1"/>
                          </a:solidFill>
                        </a:rPr>
                        <a:t>Resistance</a:t>
                      </a:r>
                    </a:p>
                  </a:txBody>
                  <a:tcPr anchor="ctr">
                    <a:solidFill>
                      <a:schemeClr val="tx2"/>
                    </a:solidFill>
                  </a:tcPr>
                </a:tc>
                <a:extLst>
                  <a:ext uri="{0D108BD9-81ED-4DB2-BD59-A6C34878D82A}">
                    <a16:rowId xmlns:a16="http://schemas.microsoft.com/office/drawing/2014/main" val="3804806712"/>
                  </a:ext>
                </a:extLst>
              </a:tr>
              <a:tr h="1103564">
                <a:tc>
                  <a:txBody>
                    <a:bodyPr/>
                    <a:lstStyle/>
                    <a:p>
                      <a:pPr algn="ctr"/>
                      <a:r>
                        <a:rPr lang="en-CA" sz="2200" dirty="0"/>
                        <a:t>I don’t get it!</a:t>
                      </a:r>
                    </a:p>
                  </a:txBody>
                  <a:tcPr anchor="ctr">
                    <a:solidFill>
                      <a:schemeClr val="bg1"/>
                    </a:solidFill>
                  </a:tcPr>
                </a:tc>
                <a:tc>
                  <a:txBody>
                    <a:bodyPr/>
                    <a:lstStyle/>
                    <a:p>
                      <a:pPr algn="ctr"/>
                      <a:r>
                        <a:rPr lang="en-CA" sz="2200" dirty="0"/>
                        <a:t>I don’t like it!</a:t>
                      </a:r>
                    </a:p>
                  </a:txBody>
                  <a:tcPr anchor="ctr">
                    <a:solidFill>
                      <a:schemeClr val="bg1"/>
                    </a:solidFill>
                  </a:tcPr>
                </a:tc>
                <a:tc>
                  <a:txBody>
                    <a:bodyPr/>
                    <a:lstStyle/>
                    <a:p>
                      <a:pPr algn="ctr"/>
                      <a:r>
                        <a:rPr lang="en-CA" sz="2200" dirty="0"/>
                        <a:t>I don’t agree!</a:t>
                      </a:r>
                    </a:p>
                  </a:txBody>
                  <a:tcPr anchor="ctr">
                    <a:solidFill>
                      <a:schemeClr val="bg1"/>
                    </a:solidFill>
                  </a:tcPr>
                </a:tc>
                <a:extLst>
                  <a:ext uri="{0D108BD9-81ED-4DB2-BD59-A6C34878D82A}">
                    <a16:rowId xmlns:a16="http://schemas.microsoft.com/office/drawing/2014/main" val="3922075328"/>
                  </a:ext>
                </a:extLst>
              </a:tr>
            </a:tbl>
          </a:graphicData>
        </a:graphic>
      </p:graphicFrame>
    </p:spTree>
    <p:extLst>
      <p:ext uri="{BB962C8B-B14F-4D97-AF65-F5344CB8AC3E}">
        <p14:creationId xmlns:p14="http://schemas.microsoft.com/office/powerpoint/2010/main" val="107642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46FA5-3F38-4D34-9C41-EB606F2EA734}"/>
              </a:ext>
            </a:extLst>
          </p:cNvPr>
          <p:cNvSpPr>
            <a:spLocks noGrp="1"/>
          </p:cNvSpPr>
          <p:nvPr>
            <p:ph idx="13"/>
          </p:nvPr>
        </p:nvSpPr>
        <p:spPr/>
        <p:txBody>
          <a:bodyPr/>
          <a:lstStyle/>
          <a:p>
            <a:r>
              <a:rPr lang="en-CA"/>
              <a:t>Change Tapas – Resistance</a:t>
            </a:r>
            <a:endParaRPr lang="en-CA" dirty="0"/>
          </a:p>
        </p:txBody>
      </p:sp>
      <p:sp>
        <p:nvSpPr>
          <p:cNvPr id="2" name="Title 1"/>
          <p:cNvSpPr>
            <a:spLocks noGrp="1"/>
          </p:cNvSpPr>
          <p:nvPr>
            <p:ph type="title"/>
          </p:nvPr>
        </p:nvSpPr>
        <p:spPr/>
        <p:txBody>
          <a:bodyPr/>
          <a:lstStyle/>
          <a:p>
            <a:r>
              <a:rPr lang="en-CA"/>
              <a:t>Strategies for Intellectual Resistance</a:t>
            </a:r>
            <a:endParaRPr lang="en-US" dirty="0"/>
          </a:p>
        </p:txBody>
      </p:sp>
      <p:sp>
        <p:nvSpPr>
          <p:cNvPr id="28675" name="Content Placeholder 2"/>
          <p:cNvSpPr>
            <a:spLocks noGrp="1"/>
          </p:cNvSpPr>
          <p:nvPr>
            <p:ph sz="quarter" idx="12"/>
          </p:nvPr>
        </p:nvSpPr>
        <p:spPr/>
        <p:txBody>
          <a:bodyPr anchor="ctr"/>
          <a:lstStyle/>
          <a:p>
            <a:pPr>
              <a:buSzPct val="90000"/>
            </a:pPr>
            <a:r>
              <a:rPr lang="en-CA" altLang="en-US" dirty="0"/>
              <a:t>Communicate, communicate, communicate! Repeat.</a:t>
            </a:r>
          </a:p>
          <a:p>
            <a:pPr>
              <a:buSzPct val="90000"/>
            </a:pPr>
            <a:r>
              <a:rPr lang="en-CA" altLang="en-US" dirty="0"/>
              <a:t>Use various channels and methods to reach as many people as possible</a:t>
            </a:r>
          </a:p>
          <a:p>
            <a:pPr>
              <a:buSzPct val="90000"/>
            </a:pPr>
            <a:r>
              <a:rPr lang="en-CA" altLang="en-US" dirty="0"/>
              <a:t>Plan opportunities for 2-way dialogue</a:t>
            </a:r>
          </a:p>
          <a:p>
            <a:pPr>
              <a:buSzPct val="90000"/>
            </a:pPr>
            <a:r>
              <a:rPr lang="en-CA" altLang="en-US" dirty="0"/>
              <a:t>Address questions asap</a:t>
            </a:r>
          </a:p>
          <a:p>
            <a:pPr>
              <a:buSzPct val="90000"/>
            </a:pPr>
            <a:r>
              <a:rPr lang="en-CA" altLang="en-US" dirty="0"/>
              <a:t>Invite participation, investigation, information gathering, discussion</a:t>
            </a:r>
            <a:endParaRPr lang="en-US" altLang="en-US" dirty="0"/>
          </a:p>
        </p:txBody>
      </p:sp>
    </p:spTree>
    <p:extLst>
      <p:ext uri="{BB962C8B-B14F-4D97-AF65-F5344CB8AC3E}">
        <p14:creationId xmlns:p14="http://schemas.microsoft.com/office/powerpoint/2010/main" val="144259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0CF2C5-4E5A-4BC8-AD04-0D5DA8BDB4EE}"/>
              </a:ext>
            </a:extLst>
          </p:cNvPr>
          <p:cNvSpPr>
            <a:spLocks noGrp="1"/>
          </p:cNvSpPr>
          <p:nvPr>
            <p:ph idx="13"/>
          </p:nvPr>
        </p:nvSpPr>
        <p:spPr/>
        <p:txBody>
          <a:bodyPr/>
          <a:lstStyle/>
          <a:p>
            <a:r>
              <a:rPr lang="en-CA" dirty="0"/>
              <a:t>Change Tapas – Resistance</a:t>
            </a:r>
          </a:p>
        </p:txBody>
      </p:sp>
      <p:sp>
        <p:nvSpPr>
          <p:cNvPr id="2" name="Title 1"/>
          <p:cNvSpPr>
            <a:spLocks noGrp="1"/>
          </p:cNvSpPr>
          <p:nvPr>
            <p:ph type="title"/>
          </p:nvPr>
        </p:nvSpPr>
        <p:spPr/>
        <p:txBody>
          <a:bodyPr/>
          <a:lstStyle/>
          <a:p>
            <a:r>
              <a:rPr lang="en-CA"/>
              <a:t>Strategies for Personal Resistance</a:t>
            </a:r>
            <a:endParaRPr lang="en-US" dirty="0"/>
          </a:p>
        </p:txBody>
      </p:sp>
      <p:sp>
        <p:nvSpPr>
          <p:cNvPr id="30723" name="Content Placeholder 2"/>
          <p:cNvSpPr>
            <a:spLocks noGrp="1"/>
          </p:cNvSpPr>
          <p:nvPr>
            <p:ph sz="quarter" idx="12"/>
          </p:nvPr>
        </p:nvSpPr>
        <p:spPr>
          <a:xfrm>
            <a:off x="582086" y="914400"/>
            <a:ext cx="8175337" cy="3633788"/>
          </a:xfrm>
        </p:spPr>
        <p:txBody>
          <a:bodyPr anchor="ctr"/>
          <a:lstStyle/>
          <a:p>
            <a:pPr>
              <a:buSzPct val="90000"/>
            </a:pPr>
            <a:r>
              <a:rPr lang="en-CA" altLang="en-US" dirty="0"/>
              <a:t>Make the change process as transparent as possible</a:t>
            </a:r>
          </a:p>
          <a:p>
            <a:pPr>
              <a:buSzPct val="90000"/>
            </a:pPr>
            <a:r>
              <a:rPr lang="en-CA" altLang="en-US" dirty="0"/>
              <a:t>Give people voice – listen and respond</a:t>
            </a:r>
          </a:p>
          <a:p>
            <a:pPr>
              <a:buSzPct val="90000"/>
            </a:pPr>
            <a:r>
              <a:rPr lang="en-CA" altLang="en-US" dirty="0"/>
              <a:t>Explain WIIFM (what’s in it for me) and WIIFO (what’s in it for others)</a:t>
            </a:r>
          </a:p>
          <a:p>
            <a:pPr>
              <a:buSzPct val="90000"/>
            </a:pPr>
            <a:r>
              <a:rPr lang="en-CA" altLang="en-US" dirty="0"/>
              <a:t>Provide one on one and small group counselling</a:t>
            </a:r>
          </a:p>
          <a:p>
            <a:pPr>
              <a:buSzPct val="90000"/>
            </a:pPr>
            <a:r>
              <a:rPr lang="en-CA" altLang="en-US" dirty="0"/>
              <a:t>Create incentives, motivators, rewards</a:t>
            </a:r>
          </a:p>
        </p:txBody>
      </p:sp>
    </p:spTree>
    <p:extLst>
      <p:ext uri="{BB962C8B-B14F-4D97-AF65-F5344CB8AC3E}">
        <p14:creationId xmlns:p14="http://schemas.microsoft.com/office/powerpoint/2010/main" val="286151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2ECA6-A08D-4272-BF33-DECDAFCEBA6D}"/>
              </a:ext>
            </a:extLst>
          </p:cNvPr>
          <p:cNvSpPr>
            <a:spLocks noGrp="1"/>
          </p:cNvSpPr>
          <p:nvPr>
            <p:ph idx="13"/>
          </p:nvPr>
        </p:nvSpPr>
        <p:spPr/>
        <p:txBody>
          <a:bodyPr/>
          <a:lstStyle/>
          <a:p>
            <a:r>
              <a:rPr lang="en-CA" dirty="0"/>
              <a:t>Change Tapas – Resistance</a:t>
            </a:r>
          </a:p>
        </p:txBody>
      </p:sp>
      <p:sp>
        <p:nvSpPr>
          <p:cNvPr id="2" name="Title 1"/>
          <p:cNvSpPr>
            <a:spLocks noGrp="1"/>
          </p:cNvSpPr>
          <p:nvPr>
            <p:ph type="title"/>
          </p:nvPr>
        </p:nvSpPr>
        <p:spPr/>
        <p:txBody>
          <a:bodyPr/>
          <a:lstStyle/>
          <a:p>
            <a:r>
              <a:rPr lang="en-CA"/>
              <a:t>Strategies for Cultural Resistance</a:t>
            </a:r>
            <a:endParaRPr lang="en-US" dirty="0"/>
          </a:p>
        </p:txBody>
      </p:sp>
      <p:sp>
        <p:nvSpPr>
          <p:cNvPr id="32771" name="Content Placeholder 2"/>
          <p:cNvSpPr>
            <a:spLocks noGrp="1"/>
          </p:cNvSpPr>
          <p:nvPr>
            <p:ph sz="quarter" idx="12"/>
          </p:nvPr>
        </p:nvSpPr>
        <p:spPr/>
        <p:txBody>
          <a:bodyPr anchor="ctr"/>
          <a:lstStyle/>
          <a:p>
            <a:pPr>
              <a:buSzPct val="90000"/>
            </a:pPr>
            <a:r>
              <a:rPr lang="en-CA" altLang="en-US" dirty="0"/>
              <a:t>Role model the change</a:t>
            </a:r>
          </a:p>
          <a:p>
            <a:pPr>
              <a:buSzPct val="90000"/>
            </a:pPr>
            <a:r>
              <a:rPr lang="en-CA" altLang="en-US" dirty="0"/>
              <a:t>Identify important opinion leaders</a:t>
            </a:r>
          </a:p>
          <a:p>
            <a:pPr>
              <a:buSzPct val="90000"/>
            </a:pPr>
            <a:r>
              <a:rPr lang="en-CA" altLang="en-US" dirty="0"/>
              <a:t>Create new norms, value statements , behaviours that support the change</a:t>
            </a:r>
          </a:p>
          <a:p>
            <a:pPr>
              <a:buSzPct val="90000"/>
            </a:pPr>
            <a:r>
              <a:rPr lang="en-CA" altLang="en-US" dirty="0"/>
              <a:t>Change belief systems about success (cause-effect) relationships in the organization</a:t>
            </a:r>
          </a:p>
          <a:p>
            <a:pPr>
              <a:buSzPct val="90000"/>
            </a:pPr>
            <a:r>
              <a:rPr lang="en-CA" altLang="en-US" dirty="0"/>
              <a:t>Make progress and celebrate milestones  and successes</a:t>
            </a:r>
          </a:p>
        </p:txBody>
      </p:sp>
    </p:spTree>
    <p:extLst>
      <p:ext uri="{BB962C8B-B14F-4D97-AF65-F5344CB8AC3E}">
        <p14:creationId xmlns:p14="http://schemas.microsoft.com/office/powerpoint/2010/main" val="231002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
          <p:cNvGrpSpPr>
            <a:grpSpLocks noChangeAspect="1"/>
          </p:cNvGrpSpPr>
          <p:nvPr/>
        </p:nvGrpSpPr>
        <p:grpSpPr bwMode="auto">
          <a:xfrm>
            <a:off x="1143000" y="629160"/>
            <a:ext cx="8000849" cy="3974248"/>
            <a:chOff x="4288" y="3596"/>
            <a:chExt cx="8842" cy="4393"/>
          </a:xfrm>
        </p:grpSpPr>
        <p:sp>
          <p:nvSpPr>
            <p:cNvPr id="171034" name="Text Box 26"/>
            <p:cNvSpPr txBox="1">
              <a:spLocks noChangeArrowheads="1"/>
            </p:cNvSpPr>
            <p:nvPr/>
          </p:nvSpPr>
          <p:spPr bwMode="auto">
            <a:xfrm>
              <a:off x="4288" y="3596"/>
              <a:ext cx="328" cy="4200"/>
            </a:xfrm>
            <a:prstGeom prst="rect">
              <a:avLst/>
            </a:prstGeom>
            <a:noFill/>
            <a:ln w="9525">
              <a:noFill/>
              <a:miter lim="800000"/>
              <a:headEnd/>
              <a:tailEnd/>
            </a:ln>
          </p:spPr>
          <p:txBody>
            <a:bodyPr vert="vert270"/>
            <a:lstStyle/>
            <a:p>
              <a:pPr algn="ctr" eaLnBrk="0" fontAlgn="base" hangingPunct="0">
                <a:spcBef>
                  <a:spcPct val="0"/>
                </a:spcBef>
                <a:spcAft>
                  <a:spcPct val="0"/>
                </a:spcAft>
                <a:defRPr/>
              </a:pPr>
              <a:r>
                <a:rPr lang="en-CA" b="1" i="1" dirty="0">
                  <a:solidFill>
                    <a:schemeClr val="bg2">
                      <a:lumMod val="50000"/>
                    </a:schemeClr>
                  </a:solidFill>
                  <a:latin typeface="Arial" pitchFamily="34" charset="0"/>
                  <a:ea typeface="Calibri" pitchFamily="34" charset="0"/>
                  <a:cs typeface="Times New Roman" pitchFamily="18" charset="0"/>
                </a:rPr>
                <a:t>Level of Resistance/Support</a:t>
              </a:r>
              <a:endParaRPr lang="en-CA" b="1" i="1" dirty="0">
                <a:solidFill>
                  <a:schemeClr val="bg2">
                    <a:lumMod val="50000"/>
                  </a:schemeClr>
                </a:solidFill>
                <a:latin typeface="Arial" pitchFamily="34" charset="0"/>
              </a:endParaRPr>
            </a:p>
          </p:txBody>
        </p:sp>
        <p:sp>
          <p:nvSpPr>
            <p:cNvPr id="33800" name="Text Box 25"/>
            <p:cNvSpPr txBox="1">
              <a:spLocks noChangeArrowheads="1"/>
            </p:cNvSpPr>
            <p:nvPr/>
          </p:nvSpPr>
          <p:spPr bwMode="auto">
            <a:xfrm>
              <a:off x="6677" y="7678"/>
              <a:ext cx="3348"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i="1">
                  <a:solidFill>
                    <a:schemeClr val="tx1"/>
                  </a:solidFill>
                  <a:latin typeface="Arial" charset="0"/>
                </a:defRPr>
              </a:lvl1pPr>
              <a:lvl2pPr marL="742950" indent="-285750">
                <a:defRPr sz="3200" b="1" i="1">
                  <a:solidFill>
                    <a:schemeClr val="tx1"/>
                  </a:solidFill>
                  <a:latin typeface="Arial" charset="0"/>
                </a:defRPr>
              </a:lvl2pPr>
              <a:lvl3pPr marL="1143000" indent="-228600">
                <a:defRPr sz="3200" b="1" i="1">
                  <a:solidFill>
                    <a:schemeClr val="tx1"/>
                  </a:solidFill>
                  <a:latin typeface="Arial" charset="0"/>
                </a:defRPr>
              </a:lvl3pPr>
              <a:lvl4pPr marL="1600200" indent="-228600">
                <a:defRPr sz="3200" b="1" i="1">
                  <a:solidFill>
                    <a:schemeClr val="tx1"/>
                  </a:solidFill>
                  <a:latin typeface="Arial" charset="0"/>
                </a:defRPr>
              </a:lvl4pPr>
              <a:lvl5pPr marL="2057400" indent="-228600">
                <a:defRPr sz="3200" b="1" i="1">
                  <a:solidFill>
                    <a:schemeClr val="tx1"/>
                  </a:solidFill>
                  <a:latin typeface="Arial" charset="0"/>
                </a:defRPr>
              </a:lvl5pPr>
              <a:lvl6pPr marL="2514600" indent="-228600" eaLnBrk="0" fontAlgn="base" hangingPunct="0">
                <a:spcBef>
                  <a:spcPct val="0"/>
                </a:spcBef>
                <a:spcAft>
                  <a:spcPct val="0"/>
                </a:spcAft>
                <a:defRPr sz="3200" b="1" i="1">
                  <a:solidFill>
                    <a:schemeClr val="tx1"/>
                  </a:solidFill>
                  <a:latin typeface="Arial" charset="0"/>
                </a:defRPr>
              </a:lvl6pPr>
              <a:lvl7pPr marL="2971800" indent="-228600" eaLnBrk="0" fontAlgn="base" hangingPunct="0">
                <a:spcBef>
                  <a:spcPct val="0"/>
                </a:spcBef>
                <a:spcAft>
                  <a:spcPct val="0"/>
                </a:spcAft>
                <a:defRPr sz="3200" b="1" i="1">
                  <a:solidFill>
                    <a:schemeClr val="tx1"/>
                  </a:solidFill>
                  <a:latin typeface="Arial" charset="0"/>
                </a:defRPr>
              </a:lvl7pPr>
              <a:lvl8pPr marL="3429000" indent="-228600" eaLnBrk="0" fontAlgn="base" hangingPunct="0">
                <a:spcBef>
                  <a:spcPct val="0"/>
                </a:spcBef>
                <a:spcAft>
                  <a:spcPct val="0"/>
                </a:spcAft>
                <a:defRPr sz="3200" b="1" i="1">
                  <a:solidFill>
                    <a:schemeClr val="tx1"/>
                  </a:solidFill>
                  <a:latin typeface="Arial" charset="0"/>
                </a:defRPr>
              </a:lvl8pPr>
              <a:lvl9pPr marL="3886200" indent="-228600" eaLnBrk="0" fontAlgn="base" hangingPunct="0">
                <a:spcBef>
                  <a:spcPct val="0"/>
                </a:spcBef>
                <a:spcAft>
                  <a:spcPct val="0"/>
                </a:spcAft>
                <a:defRPr sz="3200" b="1" i="1">
                  <a:solidFill>
                    <a:schemeClr val="tx1"/>
                  </a:solidFill>
                  <a:latin typeface="Arial" charset="0"/>
                </a:defRPr>
              </a:lvl9pPr>
            </a:lstStyle>
            <a:p>
              <a:pPr algn="ctr" eaLnBrk="0" fontAlgn="base" hangingPunct="0">
                <a:spcBef>
                  <a:spcPct val="0"/>
                </a:spcBef>
                <a:spcAft>
                  <a:spcPct val="0"/>
                </a:spcAft>
              </a:pPr>
              <a:r>
                <a:rPr lang="en-CA" altLang="en-US" sz="1400" dirty="0">
                  <a:solidFill>
                    <a:schemeClr val="bg2">
                      <a:lumMod val="50000"/>
                    </a:schemeClr>
                  </a:solidFill>
                  <a:ea typeface="Calibri" pitchFamily="34" charset="0"/>
                  <a:cs typeface="Times New Roman" pitchFamily="18" charset="0"/>
                </a:rPr>
                <a:t>Project Timeline</a:t>
              </a:r>
            </a:p>
          </p:txBody>
        </p:sp>
        <p:cxnSp>
          <p:nvCxnSpPr>
            <p:cNvPr id="33801" name="AutoShape 24"/>
            <p:cNvCxnSpPr>
              <a:cxnSpLocks noChangeShapeType="1"/>
            </p:cNvCxnSpPr>
            <p:nvPr/>
          </p:nvCxnSpPr>
          <p:spPr bwMode="auto">
            <a:xfrm>
              <a:off x="5446" y="3996"/>
              <a:ext cx="1" cy="326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802" name="AutoShape 23"/>
            <p:cNvCxnSpPr>
              <a:cxnSpLocks noChangeShapeType="1"/>
            </p:cNvCxnSpPr>
            <p:nvPr/>
          </p:nvCxnSpPr>
          <p:spPr bwMode="auto">
            <a:xfrm flipV="1">
              <a:off x="5446" y="7260"/>
              <a:ext cx="6074"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3803" name="Text Box 22"/>
            <p:cNvSpPr txBox="1">
              <a:spLocks noChangeArrowheads="1"/>
            </p:cNvSpPr>
            <p:nvPr/>
          </p:nvSpPr>
          <p:spPr bwMode="auto">
            <a:xfrm>
              <a:off x="4667" y="5554"/>
              <a:ext cx="758" cy="2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b="1" i="1">
                  <a:solidFill>
                    <a:schemeClr val="tx1"/>
                  </a:solidFill>
                  <a:latin typeface="Arial" charset="0"/>
                </a:defRPr>
              </a:lvl1pPr>
              <a:lvl2pPr marL="742950" indent="-285750">
                <a:defRPr sz="3200" b="1" i="1">
                  <a:solidFill>
                    <a:schemeClr val="tx1"/>
                  </a:solidFill>
                  <a:latin typeface="Arial" charset="0"/>
                </a:defRPr>
              </a:lvl2pPr>
              <a:lvl3pPr marL="1143000" indent="-228600">
                <a:defRPr sz="3200" b="1" i="1">
                  <a:solidFill>
                    <a:schemeClr val="tx1"/>
                  </a:solidFill>
                  <a:latin typeface="Arial" charset="0"/>
                </a:defRPr>
              </a:lvl3pPr>
              <a:lvl4pPr marL="1600200" indent="-228600">
                <a:defRPr sz="3200" b="1" i="1">
                  <a:solidFill>
                    <a:schemeClr val="tx1"/>
                  </a:solidFill>
                  <a:latin typeface="Arial" charset="0"/>
                </a:defRPr>
              </a:lvl4pPr>
              <a:lvl5pPr marL="2057400" indent="-228600">
                <a:defRPr sz="3200" b="1" i="1">
                  <a:solidFill>
                    <a:schemeClr val="tx1"/>
                  </a:solidFill>
                  <a:latin typeface="Arial" charset="0"/>
                </a:defRPr>
              </a:lvl5pPr>
              <a:lvl6pPr marL="2514600" indent="-228600" eaLnBrk="0" fontAlgn="base" hangingPunct="0">
                <a:spcBef>
                  <a:spcPct val="0"/>
                </a:spcBef>
                <a:spcAft>
                  <a:spcPct val="0"/>
                </a:spcAft>
                <a:defRPr sz="3200" b="1" i="1">
                  <a:solidFill>
                    <a:schemeClr val="tx1"/>
                  </a:solidFill>
                  <a:latin typeface="Arial" charset="0"/>
                </a:defRPr>
              </a:lvl6pPr>
              <a:lvl7pPr marL="2971800" indent="-228600" eaLnBrk="0" fontAlgn="base" hangingPunct="0">
                <a:spcBef>
                  <a:spcPct val="0"/>
                </a:spcBef>
                <a:spcAft>
                  <a:spcPct val="0"/>
                </a:spcAft>
                <a:defRPr sz="3200" b="1" i="1">
                  <a:solidFill>
                    <a:schemeClr val="tx1"/>
                  </a:solidFill>
                  <a:latin typeface="Arial" charset="0"/>
                </a:defRPr>
              </a:lvl7pPr>
              <a:lvl8pPr marL="3429000" indent="-228600" eaLnBrk="0" fontAlgn="base" hangingPunct="0">
                <a:spcBef>
                  <a:spcPct val="0"/>
                </a:spcBef>
                <a:spcAft>
                  <a:spcPct val="0"/>
                </a:spcAft>
                <a:defRPr sz="3200" b="1" i="1">
                  <a:solidFill>
                    <a:schemeClr val="tx1"/>
                  </a:solidFill>
                  <a:latin typeface="Arial" charset="0"/>
                </a:defRPr>
              </a:lvl8pPr>
              <a:lvl9pPr marL="3886200" indent="-228600" eaLnBrk="0" fontAlgn="base" hangingPunct="0">
                <a:spcBef>
                  <a:spcPct val="0"/>
                </a:spcBef>
                <a:spcAft>
                  <a:spcPct val="0"/>
                </a:spcAft>
                <a:defRPr sz="3200" b="1" i="1">
                  <a:solidFill>
                    <a:schemeClr val="tx1"/>
                  </a:solidFill>
                  <a:latin typeface="Arial" charset="0"/>
                </a:defRPr>
              </a:lvl9pPr>
            </a:lstStyle>
            <a:p>
              <a:pPr algn="ctr" eaLnBrk="0" fontAlgn="base" hangingPunct="0">
                <a:spcBef>
                  <a:spcPct val="0"/>
                </a:spcBef>
                <a:spcAft>
                  <a:spcPct val="0"/>
                </a:spcAft>
              </a:pPr>
              <a:r>
                <a:rPr lang="en-CA" altLang="en-US" sz="1050">
                  <a:solidFill>
                    <a:schemeClr val="bg2">
                      <a:lumMod val="50000"/>
                    </a:schemeClr>
                  </a:solidFill>
                  <a:ea typeface="Calibri" pitchFamily="34" charset="0"/>
                  <a:cs typeface="Times New Roman" pitchFamily="18" charset="0"/>
                </a:rPr>
                <a:t>Neutral</a:t>
              </a:r>
              <a:endParaRPr lang="en-CA" altLang="en-US" sz="3000">
                <a:solidFill>
                  <a:schemeClr val="bg2">
                    <a:lumMod val="50000"/>
                  </a:schemeClr>
                </a:solidFill>
                <a:ea typeface="Calibri" pitchFamily="34" charset="0"/>
                <a:cs typeface="Times New Roman" pitchFamily="18" charset="0"/>
              </a:endParaRPr>
            </a:p>
          </p:txBody>
        </p:sp>
        <p:sp>
          <p:nvSpPr>
            <p:cNvPr id="171029" name="Text Box 21"/>
            <p:cNvSpPr txBox="1">
              <a:spLocks noChangeArrowheads="1"/>
            </p:cNvSpPr>
            <p:nvPr/>
          </p:nvSpPr>
          <p:spPr bwMode="auto">
            <a:xfrm>
              <a:off x="4637" y="4796"/>
              <a:ext cx="851" cy="570"/>
            </a:xfrm>
            <a:prstGeom prst="rect">
              <a:avLst/>
            </a:prstGeom>
            <a:noFill/>
            <a:ln w="9525">
              <a:noFill/>
              <a:miter lim="800000"/>
              <a:headEnd/>
              <a:tailEnd/>
            </a:ln>
          </p:spPr>
          <p:txBody>
            <a:bodyPr/>
            <a:lstStyle/>
            <a:p>
              <a:pPr algn="ctr" eaLnBrk="0" fontAlgn="base" hangingPunct="0">
                <a:spcBef>
                  <a:spcPct val="0"/>
                </a:spcBef>
                <a:spcAft>
                  <a:spcPct val="0"/>
                </a:spcAft>
                <a:defRPr/>
              </a:pPr>
              <a:r>
                <a:rPr lang="en-CA" sz="788" b="1" i="1" dirty="0">
                  <a:solidFill>
                    <a:schemeClr val="bg2">
                      <a:lumMod val="50000"/>
                    </a:schemeClr>
                  </a:solidFill>
                  <a:latin typeface="Arial" pitchFamily="34" charset="0"/>
                  <a:ea typeface="Calibri" pitchFamily="34" charset="0"/>
                  <a:cs typeface="Times New Roman" pitchFamily="18" charset="0"/>
                </a:rPr>
                <a:t>Low Resistance</a:t>
              </a:r>
              <a:endParaRPr lang="en-CA" sz="3000" b="1" i="1" dirty="0">
                <a:solidFill>
                  <a:schemeClr val="bg2">
                    <a:lumMod val="50000"/>
                  </a:schemeClr>
                </a:solidFill>
                <a:latin typeface="Arial" pitchFamily="34" charset="0"/>
              </a:endParaRPr>
            </a:p>
          </p:txBody>
        </p:sp>
        <p:sp>
          <p:nvSpPr>
            <p:cNvPr id="171028" name="Text Box 20"/>
            <p:cNvSpPr txBox="1">
              <a:spLocks noChangeArrowheads="1"/>
            </p:cNvSpPr>
            <p:nvPr/>
          </p:nvSpPr>
          <p:spPr bwMode="auto">
            <a:xfrm>
              <a:off x="4604" y="4038"/>
              <a:ext cx="821" cy="505"/>
            </a:xfrm>
            <a:prstGeom prst="rect">
              <a:avLst/>
            </a:prstGeom>
            <a:noFill/>
            <a:ln w="9525">
              <a:noFill/>
              <a:miter lim="800000"/>
              <a:headEnd/>
              <a:tailEnd/>
            </a:ln>
          </p:spPr>
          <p:txBody>
            <a:bodyPr/>
            <a:lstStyle/>
            <a:p>
              <a:pPr algn="ctr" eaLnBrk="0" fontAlgn="base" hangingPunct="0">
                <a:spcBef>
                  <a:spcPct val="0"/>
                </a:spcBef>
                <a:spcAft>
                  <a:spcPct val="0"/>
                </a:spcAft>
                <a:defRPr/>
              </a:pPr>
              <a:r>
                <a:rPr lang="en-CA" sz="788" b="1" i="1" dirty="0">
                  <a:solidFill>
                    <a:schemeClr val="bg2">
                      <a:lumMod val="50000"/>
                    </a:schemeClr>
                  </a:solidFill>
                  <a:latin typeface="Arial" pitchFamily="34" charset="0"/>
                  <a:ea typeface="Calibri" pitchFamily="34" charset="0"/>
                  <a:cs typeface="Times New Roman" pitchFamily="18" charset="0"/>
                </a:rPr>
                <a:t>High Resistance</a:t>
              </a:r>
              <a:endParaRPr lang="en-CA" sz="3000" b="1" i="1" dirty="0">
                <a:solidFill>
                  <a:schemeClr val="bg2">
                    <a:lumMod val="50000"/>
                  </a:schemeClr>
                </a:solidFill>
                <a:latin typeface="Arial" pitchFamily="34" charset="0"/>
              </a:endParaRPr>
            </a:p>
          </p:txBody>
        </p:sp>
        <p:sp>
          <p:nvSpPr>
            <p:cNvPr id="171027" name="Text Box 19"/>
            <p:cNvSpPr txBox="1">
              <a:spLocks noChangeArrowheads="1"/>
            </p:cNvSpPr>
            <p:nvPr/>
          </p:nvSpPr>
          <p:spPr bwMode="auto">
            <a:xfrm>
              <a:off x="4680" y="6975"/>
              <a:ext cx="650" cy="379"/>
            </a:xfrm>
            <a:prstGeom prst="rect">
              <a:avLst/>
            </a:prstGeom>
            <a:noFill/>
            <a:ln w="9525">
              <a:noFill/>
              <a:miter lim="800000"/>
              <a:headEnd/>
              <a:tailEnd/>
            </a:ln>
          </p:spPr>
          <p:txBody>
            <a:bodyPr/>
            <a:lstStyle/>
            <a:p>
              <a:pPr algn="ctr" eaLnBrk="0" fontAlgn="base" hangingPunct="0">
                <a:spcBef>
                  <a:spcPct val="0"/>
                </a:spcBef>
                <a:spcAft>
                  <a:spcPct val="0"/>
                </a:spcAft>
                <a:defRPr/>
              </a:pPr>
              <a:r>
                <a:rPr lang="en-CA" sz="788" b="1" i="1" dirty="0">
                  <a:solidFill>
                    <a:schemeClr val="bg2">
                      <a:lumMod val="50000"/>
                    </a:schemeClr>
                  </a:solidFill>
                  <a:latin typeface="Arial" pitchFamily="34" charset="0"/>
                  <a:ea typeface="Calibri" pitchFamily="34" charset="0"/>
                  <a:cs typeface="Times New Roman" pitchFamily="18" charset="0"/>
                </a:rPr>
                <a:t>High Support</a:t>
              </a:r>
              <a:endParaRPr lang="en-CA" sz="3000" b="1" i="1" dirty="0">
                <a:solidFill>
                  <a:schemeClr val="bg2">
                    <a:lumMod val="50000"/>
                  </a:schemeClr>
                </a:solidFill>
                <a:latin typeface="Arial" pitchFamily="34" charset="0"/>
              </a:endParaRPr>
            </a:p>
          </p:txBody>
        </p:sp>
        <p:sp>
          <p:nvSpPr>
            <p:cNvPr id="171026" name="Text Box 18"/>
            <p:cNvSpPr txBox="1">
              <a:spLocks noChangeArrowheads="1"/>
            </p:cNvSpPr>
            <p:nvPr/>
          </p:nvSpPr>
          <p:spPr bwMode="auto">
            <a:xfrm>
              <a:off x="4637" y="5933"/>
              <a:ext cx="672" cy="379"/>
            </a:xfrm>
            <a:prstGeom prst="rect">
              <a:avLst/>
            </a:prstGeom>
            <a:noFill/>
            <a:ln w="9525">
              <a:noFill/>
              <a:miter lim="800000"/>
              <a:headEnd/>
              <a:tailEnd/>
            </a:ln>
          </p:spPr>
          <p:txBody>
            <a:bodyPr/>
            <a:lstStyle/>
            <a:p>
              <a:pPr algn="ctr" eaLnBrk="0" fontAlgn="base" hangingPunct="0">
                <a:spcBef>
                  <a:spcPct val="0"/>
                </a:spcBef>
                <a:spcAft>
                  <a:spcPct val="0"/>
                </a:spcAft>
                <a:defRPr/>
              </a:pPr>
              <a:r>
                <a:rPr lang="en-CA" sz="788" b="1" i="1" dirty="0">
                  <a:solidFill>
                    <a:schemeClr val="bg2">
                      <a:lumMod val="50000"/>
                    </a:schemeClr>
                  </a:solidFill>
                  <a:latin typeface="Arial" pitchFamily="34" charset="0"/>
                  <a:ea typeface="Calibri" pitchFamily="34" charset="0"/>
                  <a:cs typeface="Times New Roman" pitchFamily="18" charset="0"/>
                </a:rPr>
                <a:t>Low Support</a:t>
              </a:r>
              <a:endParaRPr lang="en-CA" sz="3000" b="1" i="1" dirty="0">
                <a:solidFill>
                  <a:schemeClr val="bg2">
                    <a:lumMod val="50000"/>
                  </a:schemeClr>
                </a:solidFill>
                <a:latin typeface="Arial" pitchFamily="34" charset="0"/>
              </a:endParaRPr>
            </a:p>
          </p:txBody>
        </p:sp>
        <p:sp>
          <p:nvSpPr>
            <p:cNvPr id="171025" name="Text Box 17"/>
            <p:cNvSpPr txBox="1">
              <a:spLocks noChangeArrowheads="1"/>
            </p:cNvSpPr>
            <p:nvPr/>
          </p:nvSpPr>
          <p:spPr bwMode="auto">
            <a:xfrm>
              <a:off x="5425" y="7361"/>
              <a:ext cx="829" cy="221"/>
            </a:xfrm>
            <a:prstGeom prst="rect">
              <a:avLst/>
            </a:prstGeom>
            <a:noFill/>
            <a:ln w="9525">
              <a:noFill/>
              <a:miter lim="800000"/>
              <a:headEnd/>
              <a:tailEnd/>
            </a:ln>
          </p:spPr>
          <p:txBody>
            <a:bodyPr/>
            <a:lstStyle/>
            <a:p>
              <a:pPr algn="ctr" eaLnBrk="0" fontAlgn="base" hangingPunct="0">
                <a:spcBef>
                  <a:spcPct val="0"/>
                </a:spcBef>
                <a:spcAft>
                  <a:spcPct val="0"/>
                </a:spcAft>
                <a:defRPr/>
              </a:pPr>
              <a:r>
                <a:rPr lang="en-CA" sz="788" b="1" i="1" dirty="0">
                  <a:solidFill>
                    <a:schemeClr val="bg2">
                      <a:lumMod val="50000"/>
                    </a:schemeClr>
                  </a:solidFill>
                  <a:latin typeface="Arial" pitchFamily="34" charset="0"/>
                  <a:ea typeface="Calibri" pitchFamily="34" charset="0"/>
                  <a:cs typeface="Times New Roman" pitchFamily="18" charset="0"/>
                </a:rPr>
                <a:t>Discovery</a:t>
              </a:r>
              <a:endParaRPr lang="en-CA" sz="3000" b="1" i="1" dirty="0">
                <a:solidFill>
                  <a:schemeClr val="bg2">
                    <a:lumMod val="50000"/>
                  </a:schemeClr>
                </a:solidFill>
                <a:latin typeface="Arial" pitchFamily="34" charset="0"/>
              </a:endParaRPr>
            </a:p>
          </p:txBody>
        </p:sp>
        <p:sp>
          <p:nvSpPr>
            <p:cNvPr id="171024" name="Text Box 16"/>
            <p:cNvSpPr txBox="1">
              <a:spLocks noChangeArrowheads="1"/>
            </p:cNvSpPr>
            <p:nvPr/>
          </p:nvSpPr>
          <p:spPr bwMode="auto">
            <a:xfrm>
              <a:off x="6256" y="7266"/>
              <a:ext cx="1000" cy="411"/>
            </a:xfrm>
            <a:prstGeom prst="rect">
              <a:avLst/>
            </a:prstGeom>
            <a:noFill/>
            <a:ln w="9525">
              <a:noFill/>
              <a:miter lim="800000"/>
              <a:headEnd/>
              <a:tailEnd/>
            </a:ln>
          </p:spPr>
          <p:txBody>
            <a:bodyPr/>
            <a:lstStyle/>
            <a:p>
              <a:pPr algn="ctr" eaLnBrk="0" fontAlgn="base" hangingPunct="0">
                <a:spcBef>
                  <a:spcPct val="0"/>
                </a:spcBef>
                <a:spcAft>
                  <a:spcPct val="0"/>
                </a:spcAft>
                <a:defRPr/>
              </a:pPr>
              <a:r>
                <a:rPr lang="en-CA" sz="788" b="1" i="1" dirty="0">
                  <a:solidFill>
                    <a:schemeClr val="bg2">
                      <a:lumMod val="50000"/>
                    </a:schemeClr>
                  </a:solidFill>
                  <a:latin typeface="Arial" pitchFamily="34" charset="0"/>
                  <a:ea typeface="Calibri" pitchFamily="34" charset="0"/>
                  <a:cs typeface="Times New Roman" pitchFamily="18" charset="0"/>
                </a:rPr>
                <a:t>Planning &amp; Design</a:t>
              </a:r>
              <a:endParaRPr lang="en-CA" sz="3000" b="1" i="1" dirty="0">
                <a:solidFill>
                  <a:schemeClr val="bg2">
                    <a:lumMod val="50000"/>
                  </a:schemeClr>
                </a:solidFill>
                <a:latin typeface="Arial" pitchFamily="34" charset="0"/>
              </a:endParaRPr>
            </a:p>
          </p:txBody>
        </p:sp>
        <p:sp>
          <p:nvSpPr>
            <p:cNvPr id="171023" name="Text Box 15"/>
            <p:cNvSpPr txBox="1">
              <a:spLocks noChangeArrowheads="1"/>
            </p:cNvSpPr>
            <p:nvPr/>
          </p:nvSpPr>
          <p:spPr bwMode="auto">
            <a:xfrm>
              <a:off x="7414" y="7361"/>
              <a:ext cx="600" cy="221"/>
            </a:xfrm>
            <a:prstGeom prst="rect">
              <a:avLst/>
            </a:prstGeom>
            <a:noFill/>
            <a:ln w="9525">
              <a:noFill/>
              <a:miter lim="800000"/>
              <a:headEnd/>
              <a:tailEnd/>
            </a:ln>
          </p:spPr>
          <p:txBody>
            <a:bodyPr/>
            <a:lstStyle/>
            <a:p>
              <a:pPr eaLnBrk="0" fontAlgn="base" hangingPunct="0">
                <a:spcBef>
                  <a:spcPct val="0"/>
                </a:spcBef>
                <a:spcAft>
                  <a:spcPct val="0"/>
                </a:spcAft>
                <a:defRPr/>
              </a:pPr>
              <a:r>
                <a:rPr lang="en-CA" sz="788" b="1" i="1" dirty="0">
                  <a:solidFill>
                    <a:schemeClr val="bg2">
                      <a:lumMod val="50000"/>
                    </a:schemeClr>
                  </a:solidFill>
                  <a:latin typeface="Arial" pitchFamily="34" charset="0"/>
                  <a:ea typeface="Calibri" pitchFamily="34" charset="0"/>
                  <a:cs typeface="Times New Roman" pitchFamily="18" charset="0"/>
                </a:rPr>
                <a:t>Build</a:t>
              </a:r>
              <a:endParaRPr lang="en-CA" sz="3000" b="1" i="1" dirty="0">
                <a:solidFill>
                  <a:schemeClr val="bg2">
                    <a:lumMod val="50000"/>
                  </a:schemeClr>
                </a:solidFill>
                <a:latin typeface="Arial" pitchFamily="34" charset="0"/>
              </a:endParaRPr>
            </a:p>
          </p:txBody>
        </p:sp>
        <p:sp>
          <p:nvSpPr>
            <p:cNvPr id="171022" name="Text Box 14"/>
            <p:cNvSpPr txBox="1">
              <a:spLocks noChangeArrowheads="1"/>
            </p:cNvSpPr>
            <p:nvPr/>
          </p:nvSpPr>
          <p:spPr bwMode="auto">
            <a:xfrm>
              <a:off x="8014" y="7282"/>
              <a:ext cx="674" cy="379"/>
            </a:xfrm>
            <a:prstGeom prst="rect">
              <a:avLst/>
            </a:prstGeom>
            <a:noFill/>
            <a:ln w="9525">
              <a:noFill/>
              <a:miter lim="800000"/>
              <a:headEnd/>
              <a:tailEnd/>
            </a:ln>
          </p:spPr>
          <p:txBody>
            <a:bodyPr/>
            <a:lstStyle/>
            <a:p>
              <a:pPr algn="ctr" eaLnBrk="0" fontAlgn="base" hangingPunct="0">
                <a:spcBef>
                  <a:spcPct val="0"/>
                </a:spcBef>
                <a:spcAft>
                  <a:spcPct val="0"/>
                </a:spcAft>
                <a:defRPr/>
              </a:pPr>
              <a:r>
                <a:rPr lang="en-CA" sz="788" b="1" i="1" dirty="0">
                  <a:solidFill>
                    <a:schemeClr val="bg2">
                      <a:lumMod val="50000"/>
                    </a:schemeClr>
                  </a:solidFill>
                  <a:latin typeface="Arial" pitchFamily="34" charset="0"/>
                  <a:ea typeface="Calibri" pitchFamily="34" charset="0"/>
                  <a:cs typeface="Times New Roman" pitchFamily="18" charset="0"/>
                </a:rPr>
                <a:t>Project Pilot</a:t>
              </a:r>
              <a:endParaRPr lang="en-CA" sz="3000" b="1" i="1" dirty="0">
                <a:solidFill>
                  <a:schemeClr val="bg2">
                    <a:lumMod val="50000"/>
                  </a:schemeClr>
                </a:solidFill>
                <a:latin typeface="Arial" pitchFamily="34" charset="0"/>
              </a:endParaRPr>
            </a:p>
          </p:txBody>
        </p:sp>
        <p:sp>
          <p:nvSpPr>
            <p:cNvPr id="171021" name="Text Box 13"/>
            <p:cNvSpPr txBox="1">
              <a:spLocks noChangeArrowheads="1"/>
            </p:cNvSpPr>
            <p:nvPr/>
          </p:nvSpPr>
          <p:spPr bwMode="auto">
            <a:xfrm>
              <a:off x="8578" y="7282"/>
              <a:ext cx="1116" cy="379"/>
            </a:xfrm>
            <a:prstGeom prst="rect">
              <a:avLst/>
            </a:prstGeom>
            <a:noFill/>
            <a:ln w="9525">
              <a:noFill/>
              <a:miter lim="800000"/>
              <a:headEnd/>
              <a:tailEnd/>
            </a:ln>
          </p:spPr>
          <p:txBody>
            <a:bodyPr/>
            <a:lstStyle/>
            <a:p>
              <a:pPr algn="ctr" eaLnBrk="0" fontAlgn="base" hangingPunct="0">
                <a:spcBef>
                  <a:spcPct val="0"/>
                </a:spcBef>
                <a:spcAft>
                  <a:spcPct val="0"/>
                </a:spcAft>
                <a:defRPr/>
              </a:pPr>
              <a:r>
                <a:rPr lang="en-CA" sz="788" b="1" i="1" dirty="0">
                  <a:solidFill>
                    <a:schemeClr val="bg2">
                      <a:lumMod val="50000"/>
                    </a:schemeClr>
                  </a:solidFill>
                  <a:latin typeface="Arial" pitchFamily="34" charset="0"/>
                  <a:ea typeface="Calibri" pitchFamily="34" charset="0"/>
                  <a:cs typeface="Times New Roman" pitchFamily="18" charset="0"/>
                </a:rPr>
                <a:t>Pre Implementation</a:t>
              </a:r>
              <a:endParaRPr lang="en-CA" sz="3000" b="1" i="1" dirty="0">
                <a:solidFill>
                  <a:schemeClr val="bg2">
                    <a:lumMod val="50000"/>
                  </a:schemeClr>
                </a:solidFill>
                <a:latin typeface="Arial" pitchFamily="34" charset="0"/>
              </a:endParaRPr>
            </a:p>
          </p:txBody>
        </p:sp>
        <p:sp>
          <p:nvSpPr>
            <p:cNvPr id="171020" name="Text Box 12"/>
            <p:cNvSpPr txBox="1">
              <a:spLocks noChangeArrowheads="1"/>
            </p:cNvSpPr>
            <p:nvPr/>
          </p:nvSpPr>
          <p:spPr bwMode="auto">
            <a:xfrm>
              <a:off x="10730" y="7282"/>
              <a:ext cx="1074" cy="379"/>
            </a:xfrm>
            <a:prstGeom prst="rect">
              <a:avLst/>
            </a:prstGeom>
            <a:noFill/>
            <a:ln w="9525">
              <a:noFill/>
              <a:miter lim="800000"/>
              <a:headEnd/>
              <a:tailEnd/>
            </a:ln>
          </p:spPr>
          <p:txBody>
            <a:bodyPr/>
            <a:lstStyle/>
            <a:p>
              <a:pPr algn="ctr" eaLnBrk="0" fontAlgn="base" hangingPunct="0">
                <a:spcBef>
                  <a:spcPct val="0"/>
                </a:spcBef>
                <a:spcAft>
                  <a:spcPct val="0"/>
                </a:spcAft>
                <a:defRPr/>
              </a:pPr>
              <a:r>
                <a:rPr lang="en-CA" sz="788" b="1" i="1" dirty="0">
                  <a:solidFill>
                    <a:schemeClr val="bg2">
                      <a:lumMod val="50000"/>
                    </a:schemeClr>
                  </a:solidFill>
                  <a:latin typeface="Arial" pitchFamily="34" charset="0"/>
                  <a:ea typeface="Calibri" pitchFamily="34" charset="0"/>
                  <a:cs typeface="Times New Roman" pitchFamily="18" charset="0"/>
                </a:rPr>
                <a:t>Post Implementation</a:t>
              </a:r>
              <a:endParaRPr lang="en-CA" sz="3000" b="1" i="1" dirty="0">
                <a:solidFill>
                  <a:schemeClr val="bg2">
                    <a:lumMod val="50000"/>
                  </a:schemeClr>
                </a:solidFill>
                <a:latin typeface="Arial" pitchFamily="34" charset="0"/>
              </a:endParaRPr>
            </a:p>
          </p:txBody>
        </p:sp>
        <p:sp>
          <p:nvSpPr>
            <p:cNvPr id="171019" name="Text Box 11"/>
            <p:cNvSpPr txBox="1">
              <a:spLocks noChangeArrowheads="1"/>
            </p:cNvSpPr>
            <p:nvPr/>
          </p:nvSpPr>
          <p:spPr bwMode="auto">
            <a:xfrm>
              <a:off x="9656" y="7393"/>
              <a:ext cx="1074" cy="158"/>
            </a:xfrm>
            <a:prstGeom prst="rect">
              <a:avLst/>
            </a:prstGeom>
            <a:noFill/>
            <a:ln w="9525">
              <a:noFill/>
              <a:miter lim="800000"/>
              <a:headEnd/>
              <a:tailEnd/>
            </a:ln>
          </p:spPr>
          <p:txBody>
            <a:bodyPr/>
            <a:lstStyle/>
            <a:p>
              <a:pPr algn="ctr" eaLnBrk="0" fontAlgn="base" hangingPunct="0">
                <a:spcBef>
                  <a:spcPct val="0"/>
                </a:spcBef>
                <a:spcAft>
                  <a:spcPct val="0"/>
                </a:spcAft>
                <a:defRPr/>
              </a:pPr>
              <a:r>
                <a:rPr lang="en-CA" sz="788" b="1" i="1" dirty="0">
                  <a:solidFill>
                    <a:schemeClr val="bg2">
                      <a:lumMod val="50000"/>
                    </a:schemeClr>
                  </a:solidFill>
                  <a:latin typeface="Arial" pitchFamily="34" charset="0"/>
                  <a:ea typeface="Calibri" pitchFamily="34" charset="0"/>
                  <a:cs typeface="Times New Roman" pitchFamily="18" charset="0"/>
                </a:rPr>
                <a:t>Implementation</a:t>
              </a:r>
              <a:endParaRPr lang="en-CA" sz="3000" b="1" i="1" dirty="0">
                <a:solidFill>
                  <a:schemeClr val="bg2">
                    <a:lumMod val="50000"/>
                  </a:schemeClr>
                </a:solidFill>
                <a:latin typeface="Arial" pitchFamily="34" charset="0"/>
              </a:endParaRPr>
            </a:p>
          </p:txBody>
        </p:sp>
        <p:sp>
          <p:nvSpPr>
            <p:cNvPr id="33815" name="Text Box 10"/>
            <p:cNvSpPr txBox="1">
              <a:spLocks noChangeArrowheads="1"/>
            </p:cNvSpPr>
            <p:nvPr/>
          </p:nvSpPr>
          <p:spPr bwMode="auto">
            <a:xfrm>
              <a:off x="12050" y="5366"/>
              <a:ext cx="1080" cy="5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3200" b="1" i="1">
                  <a:solidFill>
                    <a:schemeClr val="tx1"/>
                  </a:solidFill>
                  <a:latin typeface="Arial" charset="0"/>
                </a:defRPr>
              </a:lvl1pPr>
              <a:lvl2pPr marL="742950" indent="-285750">
                <a:defRPr sz="3200" b="1" i="1">
                  <a:solidFill>
                    <a:schemeClr val="tx1"/>
                  </a:solidFill>
                  <a:latin typeface="Arial" charset="0"/>
                </a:defRPr>
              </a:lvl2pPr>
              <a:lvl3pPr marL="1143000" indent="-228600">
                <a:defRPr sz="3200" b="1" i="1">
                  <a:solidFill>
                    <a:schemeClr val="tx1"/>
                  </a:solidFill>
                  <a:latin typeface="Arial" charset="0"/>
                </a:defRPr>
              </a:lvl3pPr>
              <a:lvl4pPr marL="1600200" indent="-228600">
                <a:defRPr sz="3200" b="1" i="1">
                  <a:solidFill>
                    <a:schemeClr val="tx1"/>
                  </a:solidFill>
                  <a:latin typeface="Arial" charset="0"/>
                </a:defRPr>
              </a:lvl4pPr>
              <a:lvl5pPr marL="2057400" indent="-228600">
                <a:defRPr sz="3200" b="1" i="1">
                  <a:solidFill>
                    <a:schemeClr val="tx1"/>
                  </a:solidFill>
                  <a:latin typeface="Arial" charset="0"/>
                </a:defRPr>
              </a:lvl5pPr>
              <a:lvl6pPr marL="2514600" indent="-228600" eaLnBrk="0" fontAlgn="base" hangingPunct="0">
                <a:spcBef>
                  <a:spcPct val="0"/>
                </a:spcBef>
                <a:spcAft>
                  <a:spcPct val="0"/>
                </a:spcAft>
                <a:defRPr sz="3200" b="1" i="1">
                  <a:solidFill>
                    <a:schemeClr val="tx1"/>
                  </a:solidFill>
                  <a:latin typeface="Arial" charset="0"/>
                </a:defRPr>
              </a:lvl6pPr>
              <a:lvl7pPr marL="2971800" indent="-228600" eaLnBrk="0" fontAlgn="base" hangingPunct="0">
                <a:spcBef>
                  <a:spcPct val="0"/>
                </a:spcBef>
                <a:spcAft>
                  <a:spcPct val="0"/>
                </a:spcAft>
                <a:defRPr sz="3200" b="1" i="1">
                  <a:solidFill>
                    <a:schemeClr val="tx1"/>
                  </a:solidFill>
                  <a:latin typeface="Arial" charset="0"/>
                </a:defRPr>
              </a:lvl7pPr>
              <a:lvl8pPr marL="3429000" indent="-228600" eaLnBrk="0" fontAlgn="base" hangingPunct="0">
                <a:spcBef>
                  <a:spcPct val="0"/>
                </a:spcBef>
                <a:spcAft>
                  <a:spcPct val="0"/>
                </a:spcAft>
                <a:defRPr sz="3200" b="1" i="1">
                  <a:solidFill>
                    <a:schemeClr val="tx1"/>
                  </a:solidFill>
                  <a:latin typeface="Arial" charset="0"/>
                </a:defRPr>
              </a:lvl8pPr>
              <a:lvl9pPr marL="3886200" indent="-228600" eaLnBrk="0" fontAlgn="base" hangingPunct="0">
                <a:spcBef>
                  <a:spcPct val="0"/>
                </a:spcBef>
                <a:spcAft>
                  <a:spcPct val="0"/>
                </a:spcAft>
                <a:defRPr sz="3200" b="1" i="1">
                  <a:solidFill>
                    <a:schemeClr val="tx1"/>
                  </a:solidFill>
                  <a:latin typeface="Arial" charset="0"/>
                </a:defRPr>
              </a:lvl9pPr>
            </a:lstStyle>
            <a:p>
              <a:pPr eaLnBrk="0" fontAlgn="base" hangingPunct="0">
                <a:spcBef>
                  <a:spcPct val="0"/>
                </a:spcBef>
                <a:spcAft>
                  <a:spcPct val="0"/>
                </a:spcAft>
              </a:pPr>
              <a:r>
                <a:rPr lang="en-CA" altLang="en-US" sz="675" dirty="0">
                  <a:solidFill>
                    <a:schemeClr val="bg2">
                      <a:lumMod val="50000"/>
                    </a:schemeClr>
                  </a:solidFill>
                  <a:ea typeface="Calibri" pitchFamily="34" charset="0"/>
                  <a:cs typeface="Times New Roman" pitchFamily="18" charset="0"/>
                </a:rPr>
                <a:t>Typical Cycle</a:t>
              </a:r>
              <a:endParaRPr lang="en-US" altLang="en-US" sz="750" dirty="0">
                <a:solidFill>
                  <a:schemeClr val="bg2">
                    <a:lumMod val="50000"/>
                  </a:schemeClr>
                </a:solidFill>
                <a:ea typeface="Calibri" pitchFamily="34" charset="0"/>
                <a:cs typeface="Times New Roman" pitchFamily="18" charset="0"/>
              </a:endParaRPr>
            </a:p>
            <a:p>
              <a:pPr eaLnBrk="0" fontAlgn="base" hangingPunct="0">
                <a:spcBef>
                  <a:spcPct val="0"/>
                </a:spcBef>
                <a:spcAft>
                  <a:spcPct val="0"/>
                </a:spcAft>
              </a:pPr>
              <a:r>
                <a:rPr lang="en-CA" altLang="en-US" sz="675" dirty="0">
                  <a:solidFill>
                    <a:schemeClr val="bg2">
                      <a:lumMod val="50000"/>
                    </a:schemeClr>
                  </a:solidFill>
                  <a:ea typeface="Calibri" pitchFamily="34" charset="0"/>
                  <a:cs typeface="Times New Roman" pitchFamily="18" charset="0"/>
                </a:rPr>
                <a:t>Unhealthy Change Organization</a:t>
              </a:r>
              <a:endParaRPr lang="en-US" altLang="en-US" sz="750" dirty="0">
                <a:solidFill>
                  <a:schemeClr val="bg2">
                    <a:lumMod val="50000"/>
                  </a:schemeClr>
                </a:solidFill>
                <a:ea typeface="Calibri" pitchFamily="34" charset="0"/>
                <a:cs typeface="Times New Roman" pitchFamily="18" charset="0"/>
              </a:endParaRPr>
            </a:p>
            <a:p>
              <a:pPr eaLnBrk="0" fontAlgn="base" hangingPunct="0">
                <a:spcBef>
                  <a:spcPct val="0"/>
                </a:spcBef>
                <a:spcAft>
                  <a:spcPct val="0"/>
                </a:spcAft>
              </a:pPr>
              <a:r>
                <a:rPr lang="en-CA" altLang="en-US" sz="675" dirty="0">
                  <a:solidFill>
                    <a:schemeClr val="bg2">
                      <a:lumMod val="50000"/>
                    </a:schemeClr>
                  </a:solidFill>
                  <a:ea typeface="Calibri" pitchFamily="34" charset="0"/>
                  <a:cs typeface="Times New Roman" pitchFamily="18" charset="0"/>
                </a:rPr>
                <a:t>Commitment to Change Cycle</a:t>
              </a:r>
              <a:endParaRPr lang="en-CA" altLang="en-US" sz="2400" dirty="0">
                <a:solidFill>
                  <a:schemeClr val="bg2">
                    <a:lumMod val="50000"/>
                  </a:schemeClr>
                </a:solidFill>
                <a:ea typeface="Calibri" pitchFamily="34" charset="0"/>
                <a:cs typeface="Times New Roman" pitchFamily="18" charset="0"/>
              </a:endParaRPr>
            </a:p>
          </p:txBody>
        </p:sp>
        <p:sp>
          <p:nvSpPr>
            <p:cNvPr id="33816" name="Freeform 9"/>
            <p:cNvSpPr>
              <a:spLocks/>
            </p:cNvSpPr>
            <p:nvPr/>
          </p:nvSpPr>
          <p:spPr bwMode="auto">
            <a:xfrm>
              <a:off x="5446" y="4019"/>
              <a:ext cx="5972" cy="1308"/>
            </a:xfrm>
            <a:custGeom>
              <a:avLst/>
              <a:gdLst>
                <a:gd name="T0" fmla="*/ 0 w 11348"/>
                <a:gd name="T1" fmla="*/ 1 h 2485"/>
                <a:gd name="T2" fmla="*/ 1 w 11348"/>
                <a:gd name="T3" fmla="*/ 1 h 2485"/>
                <a:gd name="T4" fmla="*/ 1 w 11348"/>
                <a:gd name="T5" fmla="*/ 1 h 2485"/>
                <a:gd name="T6" fmla="*/ 1 w 11348"/>
                <a:gd name="T7" fmla="*/ 1 h 2485"/>
                <a:gd name="T8" fmla="*/ 1 w 11348"/>
                <a:gd name="T9" fmla="*/ 1 h 2485"/>
                <a:gd name="T10" fmla="*/ 1 w 11348"/>
                <a:gd name="T11" fmla="*/ 1 h 2485"/>
                <a:gd name="T12" fmla="*/ 0 60000 65536"/>
                <a:gd name="T13" fmla="*/ 0 60000 65536"/>
                <a:gd name="T14" fmla="*/ 0 60000 65536"/>
                <a:gd name="T15" fmla="*/ 0 60000 65536"/>
                <a:gd name="T16" fmla="*/ 0 60000 65536"/>
                <a:gd name="T17" fmla="*/ 0 60000 65536"/>
                <a:gd name="T18" fmla="*/ 0 w 11348"/>
                <a:gd name="T19" fmla="*/ 0 h 2485"/>
                <a:gd name="T20" fmla="*/ 11348 w 11348"/>
                <a:gd name="T21" fmla="*/ 2485 h 2485"/>
              </a:gdLst>
              <a:ahLst/>
              <a:cxnLst>
                <a:cxn ang="T12">
                  <a:pos x="T0" y="T1"/>
                </a:cxn>
                <a:cxn ang="T13">
                  <a:pos x="T2" y="T3"/>
                </a:cxn>
                <a:cxn ang="T14">
                  <a:pos x="T4" y="T5"/>
                </a:cxn>
                <a:cxn ang="T15">
                  <a:pos x="T6" y="T7"/>
                </a:cxn>
                <a:cxn ang="T16">
                  <a:pos x="T8" y="T9"/>
                </a:cxn>
                <a:cxn ang="T17">
                  <a:pos x="T10" y="T11"/>
                </a:cxn>
              </a:cxnLst>
              <a:rect l="T18" t="T19" r="T20" b="T21"/>
              <a:pathLst>
                <a:path w="11348" h="2485">
                  <a:moveTo>
                    <a:pt x="0" y="2223"/>
                  </a:moveTo>
                  <a:cubicBezTo>
                    <a:pt x="1439" y="1344"/>
                    <a:pt x="2934" y="496"/>
                    <a:pt x="3740" y="248"/>
                  </a:cubicBezTo>
                  <a:cubicBezTo>
                    <a:pt x="4546" y="0"/>
                    <a:pt x="4051" y="742"/>
                    <a:pt x="4835" y="743"/>
                  </a:cubicBezTo>
                  <a:cubicBezTo>
                    <a:pt x="5619" y="744"/>
                    <a:pt x="7471" y="23"/>
                    <a:pt x="8444" y="253"/>
                  </a:cubicBezTo>
                  <a:cubicBezTo>
                    <a:pt x="9417" y="483"/>
                    <a:pt x="10192" y="1765"/>
                    <a:pt x="10676" y="2125"/>
                  </a:cubicBezTo>
                  <a:cubicBezTo>
                    <a:pt x="11160" y="2485"/>
                    <a:pt x="11208" y="2352"/>
                    <a:pt x="11348" y="2412"/>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b="1" i="1">
                <a:solidFill>
                  <a:prstClr val="black"/>
                </a:solidFill>
                <a:latin typeface="Arial" charset="0"/>
              </a:endParaRPr>
            </a:p>
          </p:txBody>
        </p:sp>
        <p:sp>
          <p:nvSpPr>
            <p:cNvPr id="33817" name="Freeform 8"/>
            <p:cNvSpPr>
              <a:spLocks/>
            </p:cNvSpPr>
            <p:nvPr/>
          </p:nvSpPr>
          <p:spPr bwMode="auto">
            <a:xfrm>
              <a:off x="5447" y="4273"/>
              <a:ext cx="6028" cy="2883"/>
            </a:xfrm>
            <a:custGeom>
              <a:avLst/>
              <a:gdLst>
                <a:gd name="T0" fmla="*/ 0 w 11453"/>
                <a:gd name="T1" fmla="*/ 1 h 5478"/>
                <a:gd name="T2" fmla="*/ 1 w 11453"/>
                <a:gd name="T3" fmla="*/ 1 h 5478"/>
                <a:gd name="T4" fmla="*/ 1 w 11453"/>
                <a:gd name="T5" fmla="*/ 1 h 5478"/>
                <a:gd name="T6" fmla="*/ 1 w 11453"/>
                <a:gd name="T7" fmla="*/ 1 h 5478"/>
                <a:gd name="T8" fmla="*/ 1 w 11453"/>
                <a:gd name="T9" fmla="*/ 1 h 5478"/>
                <a:gd name="T10" fmla="*/ 1 w 11453"/>
                <a:gd name="T11" fmla="*/ 1 h 5478"/>
                <a:gd name="T12" fmla="*/ 1 w 11453"/>
                <a:gd name="T13" fmla="*/ 1 h 5478"/>
                <a:gd name="T14" fmla="*/ 1 w 11453"/>
                <a:gd name="T15" fmla="*/ 1 h 5478"/>
                <a:gd name="T16" fmla="*/ 1 w 11453"/>
                <a:gd name="T17" fmla="*/ 1 h 54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53"/>
                <a:gd name="T28" fmla="*/ 0 h 5478"/>
                <a:gd name="T29" fmla="*/ 11453 w 11453"/>
                <a:gd name="T30" fmla="*/ 5478 h 54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53" h="5478">
                  <a:moveTo>
                    <a:pt x="0" y="2614"/>
                  </a:moveTo>
                  <a:cubicBezTo>
                    <a:pt x="366" y="3242"/>
                    <a:pt x="753" y="3938"/>
                    <a:pt x="1430" y="3512"/>
                  </a:cubicBezTo>
                  <a:cubicBezTo>
                    <a:pt x="2107" y="3086"/>
                    <a:pt x="3150" y="0"/>
                    <a:pt x="4062" y="58"/>
                  </a:cubicBezTo>
                  <a:cubicBezTo>
                    <a:pt x="4974" y="116"/>
                    <a:pt x="6304" y="3660"/>
                    <a:pt x="6904" y="3858"/>
                  </a:cubicBezTo>
                  <a:cubicBezTo>
                    <a:pt x="7504" y="4056"/>
                    <a:pt x="7290" y="1311"/>
                    <a:pt x="7662" y="1246"/>
                  </a:cubicBezTo>
                  <a:cubicBezTo>
                    <a:pt x="8034" y="1181"/>
                    <a:pt x="8759" y="3328"/>
                    <a:pt x="9139" y="3468"/>
                  </a:cubicBezTo>
                  <a:cubicBezTo>
                    <a:pt x="9519" y="3608"/>
                    <a:pt x="9594" y="1839"/>
                    <a:pt x="9941" y="2086"/>
                  </a:cubicBezTo>
                  <a:cubicBezTo>
                    <a:pt x="10288" y="2333"/>
                    <a:pt x="10985" y="4426"/>
                    <a:pt x="11219" y="4952"/>
                  </a:cubicBezTo>
                  <a:cubicBezTo>
                    <a:pt x="11453" y="5478"/>
                    <a:pt x="11320" y="5182"/>
                    <a:pt x="11346" y="5242"/>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b="1" i="1">
                <a:solidFill>
                  <a:prstClr val="black"/>
                </a:solidFill>
                <a:latin typeface="Arial" charset="0"/>
              </a:endParaRPr>
            </a:p>
          </p:txBody>
        </p:sp>
        <p:sp>
          <p:nvSpPr>
            <p:cNvPr id="33818" name="Freeform 7"/>
            <p:cNvSpPr>
              <a:spLocks/>
            </p:cNvSpPr>
            <p:nvPr/>
          </p:nvSpPr>
          <p:spPr bwMode="auto">
            <a:xfrm>
              <a:off x="5446" y="5149"/>
              <a:ext cx="5979" cy="2243"/>
            </a:xfrm>
            <a:custGeom>
              <a:avLst/>
              <a:gdLst>
                <a:gd name="T0" fmla="*/ 0 w 11361"/>
                <a:gd name="T1" fmla="*/ 1 h 4261"/>
                <a:gd name="T2" fmla="*/ 1 w 11361"/>
                <a:gd name="T3" fmla="*/ 1 h 4261"/>
                <a:gd name="T4" fmla="*/ 1 w 11361"/>
                <a:gd name="T5" fmla="*/ 1 h 4261"/>
                <a:gd name="T6" fmla="*/ 1 w 11361"/>
                <a:gd name="T7" fmla="*/ 1 h 4261"/>
                <a:gd name="T8" fmla="*/ 1 w 11361"/>
                <a:gd name="T9" fmla="*/ 1 h 4261"/>
                <a:gd name="T10" fmla="*/ 1 w 11361"/>
                <a:gd name="T11" fmla="*/ 1 h 4261"/>
                <a:gd name="T12" fmla="*/ 1 w 11361"/>
                <a:gd name="T13" fmla="*/ 1 h 4261"/>
                <a:gd name="T14" fmla="*/ 0 60000 65536"/>
                <a:gd name="T15" fmla="*/ 0 60000 65536"/>
                <a:gd name="T16" fmla="*/ 0 60000 65536"/>
                <a:gd name="T17" fmla="*/ 0 60000 65536"/>
                <a:gd name="T18" fmla="*/ 0 60000 65536"/>
                <a:gd name="T19" fmla="*/ 0 60000 65536"/>
                <a:gd name="T20" fmla="*/ 0 60000 65536"/>
                <a:gd name="T21" fmla="*/ 0 w 11361"/>
                <a:gd name="T22" fmla="*/ 0 h 4261"/>
                <a:gd name="T23" fmla="*/ 11361 w 11361"/>
                <a:gd name="T24" fmla="*/ 4261 h 4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61" h="4261">
                  <a:moveTo>
                    <a:pt x="0" y="2572"/>
                  </a:moveTo>
                  <a:cubicBezTo>
                    <a:pt x="715" y="3338"/>
                    <a:pt x="1427" y="4261"/>
                    <a:pt x="2090" y="3833"/>
                  </a:cubicBezTo>
                  <a:cubicBezTo>
                    <a:pt x="2753" y="3405"/>
                    <a:pt x="3233" y="6"/>
                    <a:pt x="3980" y="3"/>
                  </a:cubicBezTo>
                  <a:cubicBezTo>
                    <a:pt x="4727" y="0"/>
                    <a:pt x="5946" y="3774"/>
                    <a:pt x="6572" y="3818"/>
                  </a:cubicBezTo>
                  <a:cubicBezTo>
                    <a:pt x="7198" y="3862"/>
                    <a:pt x="7322" y="302"/>
                    <a:pt x="7736" y="266"/>
                  </a:cubicBezTo>
                  <a:cubicBezTo>
                    <a:pt x="8150" y="230"/>
                    <a:pt x="8452" y="2985"/>
                    <a:pt x="9056" y="3601"/>
                  </a:cubicBezTo>
                  <a:cubicBezTo>
                    <a:pt x="9660" y="4217"/>
                    <a:pt x="10881" y="3889"/>
                    <a:pt x="11361" y="3965"/>
                  </a:cubicBezTo>
                </a:path>
              </a:pathLst>
            </a:custGeom>
            <a:noFill/>
            <a:ln w="952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CA" sz="2400" b="1" i="1">
                <a:solidFill>
                  <a:prstClr val="black"/>
                </a:solidFill>
                <a:latin typeface="Arial" charset="0"/>
              </a:endParaRPr>
            </a:p>
          </p:txBody>
        </p:sp>
        <p:cxnSp>
          <p:nvCxnSpPr>
            <p:cNvPr id="33819" name="AutoShape 6"/>
            <p:cNvCxnSpPr>
              <a:cxnSpLocks noChangeShapeType="1"/>
            </p:cNvCxnSpPr>
            <p:nvPr/>
          </p:nvCxnSpPr>
          <p:spPr bwMode="auto">
            <a:xfrm>
              <a:off x="11671" y="5429"/>
              <a:ext cx="290" cy="1"/>
            </a:xfrm>
            <a:prstGeom prst="straightConnector1">
              <a:avLst/>
            </a:prstGeom>
            <a:noFill/>
            <a:ln w="9525">
              <a:solidFill>
                <a:srgbClr val="000000"/>
              </a:solidFill>
              <a:round/>
              <a:headEnd/>
              <a:tailEnd/>
            </a:ln>
            <a:extLst/>
          </p:spPr>
        </p:cxnSp>
        <p:cxnSp>
          <p:nvCxnSpPr>
            <p:cNvPr id="33820" name="AutoShape 5"/>
            <p:cNvCxnSpPr>
              <a:cxnSpLocks noChangeShapeType="1"/>
            </p:cNvCxnSpPr>
            <p:nvPr/>
          </p:nvCxnSpPr>
          <p:spPr bwMode="auto">
            <a:xfrm>
              <a:off x="11671" y="5808"/>
              <a:ext cx="290" cy="1"/>
            </a:xfrm>
            <a:prstGeom prst="straightConnector1">
              <a:avLst/>
            </a:prstGeom>
            <a:noFill/>
            <a:ln w="9525">
              <a:solidFill>
                <a:srgbClr val="009900"/>
              </a:solidFill>
              <a:round/>
              <a:headEnd/>
              <a:tailEnd/>
            </a:ln>
            <a:extLst/>
          </p:spPr>
        </p:cxnSp>
        <p:cxnSp>
          <p:nvCxnSpPr>
            <p:cNvPr id="33821" name="AutoShape 4"/>
            <p:cNvCxnSpPr>
              <a:cxnSpLocks noChangeShapeType="1"/>
            </p:cNvCxnSpPr>
            <p:nvPr/>
          </p:nvCxnSpPr>
          <p:spPr bwMode="auto">
            <a:xfrm>
              <a:off x="11671" y="5555"/>
              <a:ext cx="290" cy="1"/>
            </a:xfrm>
            <a:prstGeom prst="straightConnector1">
              <a:avLst/>
            </a:prstGeom>
            <a:noFill/>
            <a:ln w="9525">
              <a:solidFill>
                <a:srgbClr val="FF0000"/>
              </a:solidFill>
              <a:round/>
              <a:headEnd/>
              <a:tailEnd/>
            </a:ln>
            <a:extLst/>
          </p:spPr>
        </p:cxnSp>
        <p:sp>
          <p:nvSpPr>
            <p:cNvPr id="33822" name="Rectangle 3"/>
            <p:cNvSpPr>
              <a:spLocks noChangeArrowheads="1"/>
            </p:cNvSpPr>
            <p:nvPr/>
          </p:nvSpPr>
          <p:spPr bwMode="auto">
            <a:xfrm>
              <a:off x="5447" y="3996"/>
              <a:ext cx="5978" cy="1463"/>
            </a:xfrm>
            <a:prstGeom prst="rect">
              <a:avLst/>
            </a:prstGeom>
            <a:solidFill>
              <a:srgbClr val="FF000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ltLang="en-US" sz="2400" b="1" i="1">
                <a:solidFill>
                  <a:srgbClr val="FFC000"/>
                </a:solidFill>
                <a:latin typeface="Arial" charset="0"/>
              </a:endParaRPr>
            </a:p>
          </p:txBody>
        </p:sp>
        <p:sp>
          <p:nvSpPr>
            <p:cNvPr id="33823" name="Rectangle 2"/>
            <p:cNvSpPr>
              <a:spLocks noChangeArrowheads="1"/>
            </p:cNvSpPr>
            <p:nvPr/>
          </p:nvSpPr>
          <p:spPr bwMode="auto">
            <a:xfrm>
              <a:off x="5446" y="5838"/>
              <a:ext cx="5979" cy="1421"/>
            </a:xfrm>
            <a:prstGeom prst="rect">
              <a:avLst/>
            </a:prstGeom>
            <a:solidFill>
              <a:srgbClr val="00B05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ltLang="en-US" sz="2400" b="1" i="1">
                <a:solidFill>
                  <a:srgbClr val="FFFF00"/>
                </a:solidFill>
                <a:latin typeface="Arial" charset="0"/>
              </a:endParaRPr>
            </a:p>
          </p:txBody>
        </p:sp>
      </p:grpSp>
      <p:sp>
        <p:nvSpPr>
          <p:cNvPr id="4" name="Title 3">
            <a:extLst>
              <a:ext uri="{FF2B5EF4-FFF2-40B4-BE49-F238E27FC236}">
                <a16:creationId xmlns:a16="http://schemas.microsoft.com/office/drawing/2014/main" id="{1069F30C-1CB0-4E2A-8208-EA9800D23845}"/>
              </a:ext>
            </a:extLst>
          </p:cNvPr>
          <p:cNvSpPr>
            <a:spLocks noGrp="1"/>
          </p:cNvSpPr>
          <p:nvPr>
            <p:ph type="title"/>
          </p:nvPr>
        </p:nvSpPr>
        <p:spPr/>
        <p:txBody>
          <a:bodyPr/>
          <a:lstStyle/>
          <a:p>
            <a:r>
              <a:rPr lang="en-CA" dirty="0"/>
              <a:t>Change/Resistance Cycle</a:t>
            </a:r>
          </a:p>
        </p:txBody>
      </p:sp>
      <p:sp>
        <p:nvSpPr>
          <p:cNvPr id="5" name="Content Placeholder 4">
            <a:extLst>
              <a:ext uri="{FF2B5EF4-FFF2-40B4-BE49-F238E27FC236}">
                <a16:creationId xmlns:a16="http://schemas.microsoft.com/office/drawing/2014/main" id="{5AF58FB6-4E32-4788-AB35-61F93F18FA9E}"/>
              </a:ext>
            </a:extLst>
          </p:cNvPr>
          <p:cNvSpPr>
            <a:spLocks noGrp="1"/>
          </p:cNvSpPr>
          <p:nvPr>
            <p:ph idx="13"/>
          </p:nvPr>
        </p:nvSpPr>
        <p:spPr/>
        <p:txBody>
          <a:bodyPr/>
          <a:lstStyle/>
          <a:p>
            <a:r>
              <a:rPr lang="en-CA" dirty="0"/>
              <a:t>Change Tapas – Resistance</a:t>
            </a:r>
          </a:p>
        </p:txBody>
      </p:sp>
    </p:spTree>
    <p:extLst>
      <p:ext uri="{BB962C8B-B14F-4D97-AF65-F5344CB8AC3E}">
        <p14:creationId xmlns:p14="http://schemas.microsoft.com/office/powerpoint/2010/main" val="261761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Backfire Effect</a:t>
            </a:r>
            <a:endParaRPr lang="en-CA" dirty="0"/>
          </a:p>
        </p:txBody>
      </p:sp>
      <p:sp>
        <p:nvSpPr>
          <p:cNvPr id="3" name="Rectangle 2"/>
          <p:cNvSpPr/>
          <p:nvPr/>
        </p:nvSpPr>
        <p:spPr>
          <a:xfrm>
            <a:off x="5145344" y="3068671"/>
            <a:ext cx="3619902" cy="338554"/>
          </a:xfrm>
          <a:prstGeom prst="rect">
            <a:avLst/>
          </a:prstGeom>
        </p:spPr>
        <p:txBody>
          <a:bodyPr wrap="none" anchor="t">
            <a:spAutoFit/>
          </a:bodyPr>
          <a:lstStyle/>
          <a:p>
            <a:r>
              <a:rPr lang="en-CA" sz="1600" dirty="0">
                <a:hlinkClick r:id="rId2"/>
              </a:rPr>
              <a:t>http://theoatmeal.com/comics/believe</a:t>
            </a:r>
            <a:r>
              <a:rPr lang="en-CA" sz="1600" dirty="0"/>
              <a:t> </a:t>
            </a:r>
          </a:p>
        </p:txBody>
      </p:sp>
    </p:spTree>
    <p:extLst>
      <p:ext uri="{BB962C8B-B14F-4D97-AF65-F5344CB8AC3E}">
        <p14:creationId xmlns:p14="http://schemas.microsoft.com/office/powerpoint/2010/main" val="3679652746"/>
      </p:ext>
    </p:extLst>
  </p:cSld>
  <p:clrMapOvr>
    <a:masterClrMapping/>
  </p:clrMapOvr>
</p:sld>
</file>

<file path=ppt/theme/theme1.xml><?xml version="1.0" encoding="utf-8"?>
<a:theme xmlns:a="http://schemas.openxmlformats.org/drawingml/2006/main" name="Office Theme">
  <a:themeElements>
    <a:clrScheme name="20KHOMES">
      <a:dk1>
        <a:sysClr val="windowText" lastClr="000000"/>
      </a:dk1>
      <a:lt1>
        <a:sysClr val="window" lastClr="FFFFFF"/>
      </a:lt1>
      <a:dk2>
        <a:srgbClr val="BE1E2D"/>
      </a:dk2>
      <a:lt2>
        <a:srgbClr val="9D9D9D"/>
      </a:lt2>
      <a:accent1>
        <a:srgbClr val="4F81BD"/>
      </a:accent1>
      <a:accent2>
        <a:srgbClr val="00B447"/>
      </a:accent2>
      <a:accent3>
        <a:srgbClr val="F46524"/>
      </a:accent3>
      <a:accent4>
        <a:srgbClr val="8064A2"/>
      </a:accent4>
      <a:accent5>
        <a:srgbClr val="4BACC6"/>
      </a:accent5>
      <a:accent6>
        <a:srgbClr val="F79646"/>
      </a:accent6>
      <a:hlink>
        <a:srgbClr val="BE1E2D"/>
      </a:hlink>
      <a:folHlink>
        <a:srgbClr val="4E4E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9DB37D27389348844CB027E8124558" ma:contentTypeVersion="8" ma:contentTypeDescription="Create a new document." ma:contentTypeScope="" ma:versionID="899ae7adb3fa06dfa223ae1375ccde90">
  <xsd:schema xmlns:xsd="http://www.w3.org/2001/XMLSchema" xmlns:xs="http://www.w3.org/2001/XMLSchema" xmlns:p="http://schemas.microsoft.com/office/2006/metadata/properties" xmlns:ns2="dafbecd6-5b90-4e30-a018-27bbbca06165" xmlns:ns3="4ebe5f28-4db5-4aba-81dd-ff20caa6c2c5" targetNamespace="http://schemas.microsoft.com/office/2006/metadata/properties" ma:root="true" ma:fieldsID="21fdd362a22ad59f12185db13ca74387" ns2:_="" ns3:_="">
    <xsd:import namespace="dafbecd6-5b90-4e30-a018-27bbbca06165"/>
    <xsd:import namespace="4ebe5f28-4db5-4aba-81dd-ff20caa6c2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becd6-5b90-4e30-a018-27bbbca0616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be5f28-4db5-4aba-81dd-ff20caa6c2c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1ACEDC-B126-4AA9-8367-91868A2BFCED}">
  <ds:schemaRefs>
    <ds:schemaRef ds:uri="http://schemas.microsoft.com/sharepoint/v3/contenttype/forms"/>
  </ds:schemaRefs>
</ds:datastoreItem>
</file>

<file path=customXml/itemProps2.xml><?xml version="1.0" encoding="utf-8"?>
<ds:datastoreItem xmlns:ds="http://schemas.openxmlformats.org/officeDocument/2006/customXml" ds:itemID="{6C234C5F-FEFA-44CF-8E23-81377FD0CCA8}">
  <ds:schemaRefs>
    <ds:schemaRef ds:uri="http://schemas.openxmlformats.org/package/2006/metadata/core-properties"/>
    <ds:schemaRef ds:uri="dafbecd6-5b90-4e30-a018-27bbbca06165"/>
    <ds:schemaRef ds:uri="http://purl.org/dc/terms/"/>
    <ds:schemaRef ds:uri="http://schemas.microsoft.com/office/2006/documentManagement/types"/>
    <ds:schemaRef ds:uri="4ebe5f28-4db5-4aba-81dd-ff20caa6c2c5"/>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B69BCA8-AB58-498A-A101-EA64F7708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fbecd6-5b90-4e30-a018-27bbbca06165"/>
    <ds:schemaRef ds:uri="4ebe5f28-4db5-4aba-81dd-ff20caa6c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15361</TotalTime>
  <Words>954</Words>
  <Application>Microsoft Office PowerPoint</Application>
  <PresentationFormat>On-screen Show (16:9)</PresentationFormat>
  <Paragraphs>136</Paragraphs>
  <Slides>9</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Open Sans</vt:lpstr>
      <vt:lpstr>Calibri</vt:lpstr>
      <vt:lpstr>Courier New</vt:lpstr>
      <vt:lpstr>Open Sans Semibold</vt:lpstr>
      <vt:lpstr>Open Sans Light</vt:lpstr>
      <vt:lpstr>ＭＳ Ｐゴシック</vt:lpstr>
      <vt:lpstr>Wingdings</vt:lpstr>
      <vt:lpstr>Arial</vt:lpstr>
      <vt:lpstr>Aharoni</vt:lpstr>
      <vt:lpstr>Times New Roman</vt:lpstr>
      <vt:lpstr>Office Theme</vt:lpstr>
      <vt:lpstr>Change Tapas – Resistance to Change</vt:lpstr>
      <vt:lpstr>Resistance To Change is Normal &amp; Healthy</vt:lpstr>
      <vt:lpstr>Is Resistance All Bad? </vt:lpstr>
      <vt:lpstr>Types of Resistance</vt:lpstr>
      <vt:lpstr>Strategies for Intellectual Resistance</vt:lpstr>
      <vt:lpstr>Strategies for Personal Resistance</vt:lpstr>
      <vt:lpstr>Strategies for Cultural Resistance</vt:lpstr>
      <vt:lpstr>Change/Resistance Cycle</vt:lpstr>
      <vt:lpstr>Backfire Effect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Solutions to Homelessness Update</dc:title>
  <dc:creator>Tim Richter</dc:creator>
  <cp:lastModifiedBy>Marie Morrison</cp:lastModifiedBy>
  <cp:revision>100</cp:revision>
  <cp:lastPrinted>2018-02-26T18:39:39Z</cp:lastPrinted>
  <dcterms:modified xsi:type="dcterms:W3CDTF">2018-12-10T00:49:36Z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0x010100629DB37D27389348844CB027E8124558</vt:lpwstr>
  </property>
</Properties>
</file>